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помогают учиться, работать и жить безопаснее.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benefits и какие виды помощи получают люди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Benefits: зачем старшекласснику разбираться в поддержке
</a:t>
            </a:r>
            <a:endParaRPr lang="en-US" sz="2183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выпускника benefits — это не абстрактная тема, а часть будущей самостоятельной жизни: учебы, первой работы, здоровья и семейных решений. Понимание видов помощи помогает ориентироваться в правах и возможностях, когда они действительно понадобятся.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52401" y="1845400"/>
            <a:ext cx="146025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54617"/>
            <a:ext cx="198300" cy="1762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benefits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выплаты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пособия, пенсии, стипендии и компенсации, которые человек получает напрямую деньгами. Такая поддержка закрывает срочные расходы и позволяет сохранить базовую финансовую устойчивость.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ней относятся бесплатное питание, учебники, лекарства, транспортные скидки и социальные услуги. Здесь помощь предоставляется не деньгами, а конкретными товарами или сервисами.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льготы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benefits уменьшают обязательные платежи и оставляют больше средств в семейном бюджете. Они особенно заметны там, где расходы на жилье, детей или лечение высоки.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Страховые benefits работают при болезни, травме, безработице и старости. Они снижают последствия жизненных рисков и помогают человеку не потерять опору в трудный период.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поддержка через школы, медицинские учреждения и социальные службы. Человек получает не только ресурсы, но и доступ к помощи, консультациям и сопровождению в сложной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получает разные виды benefits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поддержки распределяется по возрасту, статусу и жизненным рискам.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получают разные меры поддержки, потому что у них различаются потребности, доходы и уязвимость к жизненным рискам.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классификация социальных и трудовых benefits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направляются benefits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потребности чаще всего требуют поддержки в повседневной жизни семьи и отдельного 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позиции занимают доход и здоровье: именно они чаще всего определяют, сможет ли человек быстро справиться с трудной ситуацией.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видам поддержки для учебной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выплаты как самая заметная форма помощи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финансовая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benefits дают человеку свободно распоряжаться средствами: оплачивать питание, транспорт, аренду и другие повседневные расходы без ожидания помощи в натуральной форме.
</a:t>
            </a:r>
            <a:endParaRPr lang="en-US" sz="928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 по безработице, компенсации и другие выплаты помогают пережить временную потерю дохода, когда человеку особенно важно сохранить минимальную финансовую стабильность.
</a:t>
            </a:r>
            <a:endParaRPr lang="en-US" sz="953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 дети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 benefits и похожие меры снижают нагрузку на родителей, когда расходы на питание, одежду, учебу и уход за ребенком растут быстрее доходов семьи.
</a:t>
            </a:r>
            <a:endParaRPr lang="en-US" sz="996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Стипендии помогают сосредоточиться на обучении, а не на постоянном поиске денег. Для молодых людей это часто становится важным условием продолжения образования.
</a:t>
            </a:r>
            <a:endParaRPr lang="en-US" sz="996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старости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 обеспечивают регулярный доход после завершения трудовой деятельности и позволяют человеку сохранять независимость, даже если он больше не работает.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benefits и их роль в жизни человека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Доступ к лечению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Бесплатная или льготная медицинская помощь делает лечение доступнее и снижает риск, что человек отложит визит к врачу из-за высокой стоимости услуг.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 профилактические осмотры помогают выявлять или предупреждать болезни раньше, чем они перерастут в серьезную проблему с длительным лечением.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Лекарственная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Рецептурные лекарства и страховое покрытие уменьшают личные расходы, особенно если терапия длительная и требует регулярного приобретения препаратов.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Помощь при длительном восстановлении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травмах, беременности, хронических заболеваниях и реабилитации медицинская поддержка становится особенно важной, потому что лечение занимает много времени и требует последовательности.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Значение для семейного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семей с низким доходом health benefits часто решают, сможет ли человек получить помощь вовремя и без разрушительных для бюджета расходов.
</a:t>
            </a:r>
            <a:endParaRPr lang="en-US" sz="8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получает социальный benefit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получения помощи: от жизненного события до регулярной выплаты или услуги.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3731" y="3875224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06442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3196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88675" y="2584303"/>
            <a:ext cx="198300" cy="1762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benefits для школьников и студентов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Стипендии помогают учиться без постоянной финансовой тревоги и поддерживают тех, кто показывает хорошие результаты или соответствует социальным критериям.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обеды поддерживают концентрацию и самочувствие, а также снимают часть расходов родителей, когда ребенок проводит в школе большую часть дня.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 покрывают обучение, проекты или участие в программах развития, поэтому уменьшают зависимость от семейного бюджета и расширяют образовательные возможности.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Бесплатные учебники снижают расходы на базовые материалы и делают обучение более доступным, особенно когда в семье несколько детей школьного возраста.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Льготный проезд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Сниженная стоимость транспорта помогает регулярно добираться до школы, колледжа или вуза и делает ежедневную учебу менее затратной для 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benefits сильнее всего влияют на жизнь семьи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поддержки решают не одну, а несколько задач одновременно: сокращают обязательные расходы, снижают стресс и помогают семье планировать будущее увереннее.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денежная и жилищная поддержка, потому что они быстрее всего уменьшают ежедневную финансовую нагрузку.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влияния видов поддержки на семейный бюджет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на жилье и коммунальные услуги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обязательных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Субсидии на аренду и коммунальные платежи уменьшают долю фиксированных трат в бюджете семьи, освобождая деньги на питание, транспорт, учебу и непредвиденные нужды.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крупных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жилье и услуги стоят дороже, поэтому льготная ипотека и компенсации особенно важны для студентов, одиноких родителей и малообеспеченных семей.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семейного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расходов на жилье берет на себя государство или программа поддержки, человеку проще планировать месяц, избегать долгов и сохранять финансовую устойчивость.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уязвимых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benefits помогают тем, чьи доходы нестабильны или ограничены, чтобы они не были вынуждены экономить на базовых потребностях ради оплаты жилья.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в разных жизненных ситуациях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помощь зависит от жизненного риска и статуса человека.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привязана к конкретной жизненной ситуации: она не одинакова для всех, а компенсирует разные виды уязвимости.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модели социальной поддержки и страхования.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benefits и льготы от работодателя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Оплачиваемый отпуск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Paid vacation и sick leave дают сотруднику время на восстановление без потери дохода. Для молодых работников это особенно важно, потому что такие гарантии делают работу предсказуемой и защищенной.
</a:t>
            </a:r>
            <a:endParaRPr lang="en-US" sz="928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insurance снижает личные расходы при болезни и помогает быстрее получить необходимую помощь. Наличие страхования часто показывает, что работодатель заботится о долгосрочной устойчивости сотрудников.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бонусы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Meals, company discounts и другие бытовые льготы уменьшают ежедневные траты и делают условия работы более привлекательными. Такие преимущества нередко заметны не меньше, чем прибавка к окладу.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Training opportunities и flexible working conditions помогают совмещать работу с учебой и развивать навыки. Для старшеклассников и молодых специалистов это прямой путь к профессиональному росту.
</a:t>
            </a:r>
            <a:endParaRPr lang="en-US" sz="973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трудоустройство важно не только ради зарплаты, но и ради оплачиваемых гарантий, страховой защиты и понятных правил. Именно это отличает стабильную работу от временной подработки.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Нематериальные benefits: безопасность, уверенность и стабильность
</a:t>
            </a:r>
            <a:endParaRPr lang="en-US" sz="2147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защищенности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Нематериальная поддержка выражается в уверенности, что в сложной ситуации человек не останется без помощи. Это снижает тревожность и делает повседневную жизнь психологически устойчивее.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доход, правила и доступ к поддержке понятны заранее, проще планировать учебу, работу и семейные расходы. Предсказуемость особенно ценна для подростков и родителей.
</a:t>
            </a:r>
            <a:endParaRPr lang="en-US" sz="1001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прямой денежной выплаты benefits уменьшают напряжение, связанное с болезнью, потерей дохода или бытовыми трудностями. Появляется больше сил на учебу и развитие.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помощь доступна и работает по понятным правилам, люди больше доверяют обществу и государственным институтам. Это усиливает ощущение стабильности и социальной опоры.
</a:t>
            </a:r>
            <a:endParaRPr lang="en-US" sz="9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benefits снижают финансовые риски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линиями показывает, что поддержка особенно заметно облегчает самые дорогие и непредсказуемые статьи расходов.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доступ к помощи, тем меньше риск долгов, отказа от лечения и экономии на базовых потребностях.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типовым направлениям поддержки; условная шкала нагрузки 1–10.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идет о детях, пожилых людях, людях с инвалидностью, малообеспеченных семьях и безработных: именно у них выше вероятность жизненных трудностей и ниже собственный доход.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классификация групп повышенного социального риска.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 повышенного риска чаще всего получают адресную поддержку.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налогов и взносов к общественным benefits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личные платежи превращаются в общественные услуги и социальную защиту.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получения benefits и ограничения доступа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становится актуальной после потери работы, болезни, рождения ребенка, наступления старости или инвалидности. Именно событие запускает проверку права на benefit.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заявления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собирает документы и подает заявку в установленный срок. Ошибки в форме или неполный пакет бумаг часто задерживают рассмотрение.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оценивает доход, статус занятости, состав семьи и другие критерии. На этом этапе может потребоваться дополнительное подтверждение права на помощь.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 продление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одобрения выплата или льгота предоставляется регулярно, но нередко требует повторного подтверждения. Это позволяет системе отслеживать, сохраняются ли условия участия.
</a:t>
            </a:r>
            <a:endParaRPr lang="en-US" sz="10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benefits по их эффекту для человека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поддержки работают с разной скоростью, масштабом и горизонтом результата.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помощь дает самый быстрый эффект, а образовательная и жилищная поддержка сильнее работают в долгосрочной перспективе.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социальных, образовательных и трудовых benefits.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 — это не только выплаты, а система возможностей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 помогают людям не только деньгами, но и доступом к лечению, образованию, безопасности и стабильности. Именно поэтому сильная система поддержки снижает риски и расширяет жизненные перспективы.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2026-05-31T18:03:19Z</dcterms:created>
  <dcterms:modified xsi:type="dcterms:W3CDTF">2026-05-31T18:03:19Z</dcterms:modified>
</cp:coreProperties>
</file>