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D. Übung macht den Meister: пословица о практике и изучении немецкого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делает мастера: как регулярные упражнения ведут к успеху в немецком.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пословица и почему она важна в школе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«Übung macht den Meister» напоминает, что устойчивый результат приходит через повторение. В 7 классе это особенно заметно: слова, артикли, формы глаголов и короткие ответы лучше усваиваются при регулярной тренировке.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практика особенно важна на уроках немецкого языка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запоминаются быстрее, когда ученик встречает их не один раз, а в разных заданиях: в словаре, предложении, диалоге и коротком тексте.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закрепляется только после многократного применения: порядок слов, спряжение глаголов и артикли легче использовать правильно, если возвращаться к ним снова и снова.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делает устные ответы спокойнее и точнее: ученик меньше боится ошибок и увереннее читает, говорит, пишет и понимает на слух.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повторение влияет на результат в изучении немецкого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три показателя: точность, скорость и уверенность. Особенно заметен рост в заданиях на лексику и простые грамматические модели.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ученик возвращается к материалу, тем устойчивее результат. Повторение постепенно снижает ошибки и делает ответы быстрее.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для учебной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немецкого языка в реальных школьных ситуациях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ученик читает вслух короткие тексты, строит предложения по образцу и разыгрывает диалоги. Такие задания помогают сразу применять новые слова и правила.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учебная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Тетрадь, карточки и учебник превращают обычную школьную работу в тренировку навыков. Именно из таких коротких действий складывается уверенное владение языком.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языковые навыки развивает регулярная практика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Систематические упражнения помогают развивать все основные языковые навыки по-разному, но одинаково полезно.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регулярно тренирует каждый навык, прогресс становится более ровным. Упражнения работают не по отдельности, а взаимно усиливают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изучения языка; обобщение для школьного курса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5766" y="3141350"/>
            <a:ext cx="548775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на уроке немецкого языка как часть обучения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показывает пробел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артикль или окончание сразу показывает, что правило ещё не закрепилось. Это помогает учителю и ученику понять, что нужно повторить именно сейчас.
</a:t>
            </a:r>
            <a:endParaRPr lang="en-US" sz="1356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 теме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сразу вернуться к ошибке в следующем задании, материал закрепляется прочнее. Так повторение становится частью обучения, а не наказанием за неправильный ответ.
</a:t>
            </a:r>
            <a:endParaRPr lang="en-US" sz="134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укрепляет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исправления правильный вариант запоминается лучше. Ученик не просто видит ответ, а сравнивает его со своей попыткой и понимает, где был неточен.
</a:t>
            </a:r>
            <a:endParaRPr lang="en-US" sz="131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помогает учиться смелее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ошибки разбирают спокойно, ученик меньше боится говорить и писать. Это создаёт более уверенную работу на уроке и делает практику полезной.
</a:t>
            </a:r>
            <a:endParaRPr lang="en-US" sz="13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первой попытки к уверенной речи и письму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учебных шагов на уроке немецкого языка в 7 классе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Талант, интерес и труд в изучении языка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немецкому языку помогает начать обучение, потому что делает первые шаги более лёгкими. Но без регулярной работы интерес быстро не превращается в устойчивый результат.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 важны, однако они не заменяют ежедневной практики. Даже если слова запоминаются быстро, без повторения они скоро забываются и в речи используются неуверенно.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домашние задания и готовность исправлять ошибки часто дают больший прогресс, чем редкие длинные занятия. Небольшие, но постоянные усилия работают надёжнее.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в языке складывается из внимания, дисциплины и практики. Когда эти элементы соединяются, ученик начинает читать, писать и говорить точнее и спокойнее.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упражнений помогают запоминать лучше всего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задания требуют не только узнавать слово, но и самостоятельно использовать его в нужной форме.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ученик говорит и строит фразы сам, тем прочнее запоминание. Практика с короткими фразами особенно полезна в 7 классе.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для учебной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ежедневной практики на немецком языке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достаточно повторить несколько новых слов, прочитать их вслух и составить короткие фразы по теме урока. Такая работа занимает немного времени, но помогает быстрее запомнить лексику и формы слов.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также дать себе небольшой устный ответ по образцу и проверить себя в тетради. Если заниматься по 10–15 минут регулярно, результат становится заметен уже через неделю.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элементы — форма, значение и произношение — мозг начинает удерживать заметно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принципам многократного повторения в обучении языку; без точных экспериментальных данных в рамках презентации.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повторений знакомое немецкое слово узнаётся быстрее и легче используется в предложении без долгой паузы.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16458"/>
            <a:ext cx="3604200" cy="15105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недельного плана для 7 класса по немецкому языку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занятия в разные дни недели помогают распределить нагрузку и закрепить материал без перегрузки.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регулярные шаги эффективнее редких долгих занятий: материал успевает повториться, а ошибки — исправиться.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заданий для 7 класса, составленный по теме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результатов при регулярных упражнениях в течение месяца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показано, как постепенно укрепляются не только знания, но и привычка работать с немецким языком без лишнего напряжения.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даёт накопительный эффект: заметный рост приходит после нескольких недель систематической практики.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 иллюстрации динамики учебного прогресса в течение месяца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успешной практике на уроках немецкого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повторение происходит слишком редко, слова и правила быстро забываются, а каждое новое задание снова кажется трудным.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и перегрузка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большой объём слов или заданий за один раз мешает сосредоточиться и снижает интерес к теме.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Неточность без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Невнимательное списывание и отсутствие исправления ошибок не дают материалу закрепиться; лучше двигаться небольшими, понятными шагами.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исправленная ошибка становится шагом вперёд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учебный цикл: от первой неточности до прочного закрепления правильного варианта.
</a:t>
            </a:r>
            <a:endParaRPr lang="en-US" sz="2668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доски без 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ученик выходит к доске, читает короткий текст и отвечает на простой вопрос учителя. После нескольких таких попыток он говорит спокойнее и меньше путается в знакомых словах. Постоянная тренировка делает устный ответ привычной частью урока.
</a:t>
            </a:r>
            <a:endParaRPr lang="en-US" sz="1223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работа помогает говорить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двое школьников разыгрывают мини-диалог, один задаёт вопрос, а другой отвечает по образцу. Так легче запомнить фразы и услышать, как они звучат в речи. Ошибки исправляются сразу, а значит, материал закрепляется быстрее.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как место для тренировки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ученик переписывает слова, вставляет окончания и составляет короткие предложения по теме. Эти задания кажутся простыми, но именно они учат аккуратности и помогают лучше понимать учебник. Чем чаще повторяется такая работа, тем увереннее становятся оценки и ответы.
</a:t>
            </a:r>
            <a:endParaRPr lang="en-US" sz="1179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немецкого языка в школьной жизни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повторений нужно для уверенного использования слов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слово встречается в разных заданиях, тем легче ученику узнать его в тексте и использовать в собственной фразе.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переводит слово от узнавания к свободному употреблению; особенно это важно для базовой лексики 7 класса.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модель для наглядного показа роли повторения в запоминании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регулярной практики немецкого языка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помогают не только писать и говорить точнее, но и спокойнее относиться к предмету.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одновременно улучшает результат и отношение к предмету: ученик отвечает быстрее, ошибается реже и чувствует себя увереннее.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результатов регулярной практики немецкого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8004" y="1"/>
            <a:ext cx="436494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0" y="1209975"/>
            <a:ext cx="4084500" cy="28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Пословица, которая работает на каждом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«Übung macht den Meister» напоминает: успех в немецком приходит через регулярные маленькие шаги, терпение и исправление ошибок. Именно так знания становятся прочными и полезными.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2026-05-25T02:12:25Z</dcterms:created>
  <dcterms:modified xsi:type="dcterms:W3CDTF">2026-05-25T02:12:25Z</dcterms:modified>
</cp:coreProperties>
</file>