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around: как говорить о передвижении по городу на английском языке
</a:t>
            </a:r>
            <a:endParaRPr lang="en-US" sz="2375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ориентироваться в городе и спрашивать дорогу по-английски.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тема Going around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 каждый день: по пути в школу, на кружок, в парк или в магазин. Тема помогает понимать простые указатели, строить маршрут и уверенно использовать короткие фразы в реальных городских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передвижения
</a:t>
            </a:r>
            <a:endParaRPr lang="en-US" sz="2801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walk, go и ride помогают назвать сам способ перемещения. Они встречаются в заданиях, где нужно описать, идёт ли человек пешком, едет на велосипеде или отправляется куда-то на транспорте.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take a bus, train, metro, car, bike и taxi помогают быстро назвать нужный вид поездки. Для пятиклассников особенно важно узнавать эти слова в диалогах, на схемах и в коротких инструкциях.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straight ahead, left и right подсказывают, куда повернуть или как идти дальше. Они особенно полезны, когда нужно объяснить маршрут от дома до школы, остановки или магазина без лишних слов.
</a:t>
            </a:r>
            <a:endParaRPr lang="en-US" sz="1282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near, far, next to, between и opposite помогают точно описывать место. С их помощью можно сказать, где находится здание, остановка или ориентир, и не перепутать похожие улицы.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частые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 не только на уроке, но и в жизни: в заданиях, мини-диалогах и простых картах. Чем чаще ученик видит эти слова, тем легче ему понимать маршрут.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передвижения встречаются чаще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общую удобность для городских поездок: от коротких маршрутов до поездок через весь город.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и на велосипеде удобно для коротких расстояний, а метро особенно эффективно в плотном городском движении.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Инференс по учебному сравнению способов передвижения, 2025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ориентиры и указатели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 улицы, повороты и ближайшие места. По ней проще понять, где находится остановка, школа или нужный дом, даже если район кажется незнакомым.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Sign подсказывает важную информацию заранее: где переход, где остановка и куда можно идти. Если внимательно читать знаки, легче не пропустить нужный поворот или вход.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 станция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stop и station часто встречаются в городе и на карте. Они помогают быстро найти место посадки, выхода или пересадки, особенно если маршрут проходит через разные районы.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 и угол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Street, corner и номер дома позволяют точно назвать место. Такие ориентиры особенно полезны, когда рядом много похожих зданий и нужно объяснить путь без ошибки.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маршрут по городу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пятиклассник может выбрать путь по карте и проверить его перед выходом.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фразы для движения в городе
</a:t>
            </a:r>
            <a:endParaRPr lang="en-US" sz="2751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straight и follow the road помогают сказать, что нужно идти вперёд без поворота. Эти выражения часто встречаются в заданиях на маршрут и в коротких диалогах в городе.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и turn right — самые важные команды для ориентации. Они помогают точно объяснить путь, поэтому ученикам важно не путать left и right в устной речи и при чтении схемы.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дорогу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the street и stop напоминают о безопасном движении. Такие фразы нужны не только для выполнения задания, но и для понимания простых инструкций в реальной городской ситуации.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 посадка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Wait here и get off at the next stop помогают понять, что делать на остановке и в транспорте. Эти выражения полезны, когда маршрут включает автобус или метро.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этого блока легко соединяются в один ответ: go straight, then turn left, and get off at the next stop. Именно такие короткие цепочки чаще всего нужны пятиклассникам.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транспорта для коротких и длинных поездок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какой транспорт подходит для разных расстояний и условий в городе.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зависит от расстояния, времени и удобства: для близких мест лучше walking, для дальних — metro или bus.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Going around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простую карту на английском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карты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legend объясняет, что означают значки и линии. Без неё легко спутать маршрут, поэтому сначала стоит посмотреть, какие символы обозначают школу, парк, станцию или остановку.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ориентиры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near, far и next to нужны для описания расстояния между объектами. Такие ориентиры часто встречаются в упражнениях, где нужно сказать, где находится место на карте.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точки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school, park, bus stop и station показывают важные места рядом с маршрутом. Они работают как подсказки и помогают не потеряться в незнакомом районе.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слова top, bottom, left, right помогают быстро понять, куда двигаться. Эти обозначения особенно полезны, когда нужно прочитать простой маршрут на схеме района.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дороги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карте показывают street names и route. Если ученик находит нужную улицу, ему легче определить повороты и выбрать правильное направление 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не потеряться
</a:t>
            </a:r>
            <a:endParaRPr lang="en-US" sz="2719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мимо школы и парка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идёт по знакомой улице, он запоминает не только повороты, но и landmarks: school, park и library. Если библиотека находится next to the park, маршрут становится легче проверить и повторить по памяти.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моста до 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маршруте помогают bridge, river и supermarket. Если магазин opposite the bridge, а дорога идёт between the river and the park, ученик быстрее понимает, что идёт верно. Такие ориентиры особенно удобны в коротком устном объяснении 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какой транспорт удобнее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маршрутов обычно выбирают пешую прогулку или велосипед, а для поездок через весь город чаще подходят автобус и метро.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маршрут, тем важнее скорость и предсказуемость; пешком и на велосипеде выгоднее для близких мест.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для урока английского языка; без использования внешних статистических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пути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по переходу и на зелёный свет. Перед шагом важно посмотреть налево и направо, чтобы убедиться, что машины остановились.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держитесь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автобусе, метро или трамвае лучше держаться за поручень, не толкаться и не мешать пассажирам. Так поездка остаётся безопасной и удобной для всех.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теряйте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школьникам полезно идти рядом со взрослыми, если маршрут незнакомый или очень оживлённый. Это помогает быстрее сориентироваться и избежать ошибок в пути.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спешите у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бегать рядом с проезжей частью или выбегать на дорогу неожиданно. Спокойный шаг помогает заметить знаки, светофор и других людей вокруг.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Слушайте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остановке и в транспорте важно внимательно слушать объявления, чтобы не пропустить нужную остановку, пересадку или выход в правильном месте.
</a:t>
            </a:r>
            <a:endParaRPr lang="en-US" sz="11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спросить дорогу на английском
</a:t>
            </a:r>
            <a:endParaRPr lang="en-US" sz="276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короткого диалога о маршруте и уточнении пути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1150" y="161195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маршрут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do I get to…? и Where is…? помогают быстро начать разговор. Они звучат вежливо и подходят для школы, остановки, библиотеки или магазина.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место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it near here? удобен, когда нужно понять, далеко ли идти. Он помогает сразу оценить маршрут и решить, идти пешком или ехать.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движение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Go straight ahead. и Take the second left. дают точные шаги. Такие короткие инструкции легко запомнить и использовать в парной работе.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ориентир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next to the library. показывает, как назвать ориентир рядом с нужным местом. Это делает объяснение маршрута понятным даже в коротком диалоге.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короткого диалога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8035" y="1531950"/>
            <a:ext cx="3670831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и их простые значения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составлена по содержанию темы Going around для среднего школьного возраста.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ключевые слова для описания маршрута и понять, как они работают в коротких фразах о движении по городу.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небольшого набора слов достаточно, чтобы описать путь точно, если знать их значения и типичные сочетания.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забота о 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 и на 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и bike не используют топливо, поэтому не создают выхлопов в дороге. Это простые способы передвижения, которые подходят для коротких маршрутов и помогают меньше загрязнять воздух.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вместо многих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5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выбирают bus, на дороге становится меньше личных автомобилей. Один общественный маршрут может перевезти сразу много пассажиров, а значит, traffic в городе становится меньше.
</a:t>
            </a:r>
            <a:endParaRPr lang="en-US" sz="1163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 и тише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Cleaner air is better for people, especially в больших городах. Если часть поездок выполнять пешком, на велосипеде или на автобусе, улицы становятся спокойнее и безопаснее.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сэкономить время в городе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одинаковом расстоянии время зависит не только от скорости, но и от пробок, ожидания транспорта и числа пересадок.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чаще всего даёт самый предсказуемый результат, а автобус сильнее зависит от дорожной ситуации.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шкала для урока английского языка; условные значения без привязки к конкретному городу.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Left и right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перепутать left и right. Из-за этого весь маршрут становится неверным, даже если остальные слова в ответе ученика правильные.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забывают номер автобуса или название остановки. Тогда ответ получается слишком общим, и собеседник не понимает, каким маршрутом нужно ехать.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конечную остановку и слово stop в инструкции. Если пропустить эту деталь, можно выйти слишком рано или уехать дальше нужного места.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и far, next to и opposite легко смешать, потому что они похожи по теме. Но каждое слово показывает разное расстояние или положение объекта.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не читают знак внимательно и ориентируются только по памяти. В городе это рискованно: лучше всегда проверять указатели, стрелки и названия улиц.
</a:t>
            </a:r>
            <a:endParaRPr lang="en-US" sz="12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от дома до школы как учебный пример
</a:t>
            </a:r>
            <a:endParaRPr lang="en-US" sz="254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последовательность действий для описания пути на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around: что важно запомнить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Going around учит называть транспорт, понимать указатели, спрашивать дорогу и соблюдать безопасность. Эти навыки делают английскую речь полезной в реальных городских ситуациях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2026-05-30T12:03:38Z</dcterms:created>
  <dcterms:modified xsi:type="dcterms:W3CDTF">2026-05-30T12:03:38Z</dcterms:modified>
</cp:coreProperties>
</file>