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Sabine gern in die Schule. Und ihr?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любит школу и расскажет о своём дне.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говорим о школе, уроках, друзьях и перемене. Учимся отвечать на простой вопрос: нравится ли нам ходить в школу — по-немецки и без лишних трудностей.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по-немецки: просто и понятно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Сабина быстро встаёт, собирает ранец и аккуратно складывает тетрадь, пенал и учебники. Всё готово, и настроение у неё бодрое.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помогают слова der Ranzen, das Heft, der Bleistift, das Buch и die Brotdose. По-немецки она может сказать: Ich bin bereit für die Schule.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Сабины перед школой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Сабина любит ходить в школу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Сабина встречает друзей каждый день. С ними всегда легче начинать уроки, смеяться на перемене и чувствовать себя уверенно.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нравятся интересные задания и новые слова. Когда на уроке что-то получается, учиться становится ещё приятнее и совсем не скучно.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 неё — это место, где можно быть вместе, узнавать новое и радоваться простым школьным моментам. Подходящие слова: gern, mögen, interessant, lustig, neu.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слова das Fach, Deutsch, Mathe, Kunst и Lesen. С ними легко рассказать, какие уроки нравятся больше всего. Для Сабины это настоящие помощники в школьной жизни.
</a:t>
            </a:r>
            <a:endParaRPr lang="en-US" sz="999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— любимый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Сабина учит новые слова, короткие фразы и простые вопросы. Ей нравится говорить вслух и узнавать, как звучит язык. Она с удовольствием повторяет: Ich mag Deutsch.
</a:t>
            </a:r>
            <a:endParaRPr lang="en-US" sz="999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помогает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 Сабина решает примеры и ищет правильный ответ. Это похоже на маленькую игру для ума, где нужно быть внимательной и не торопиться. Когда получается, она очень радуется.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чтение после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рисования и чтения Сабина может фантазировать и спокойно работать. Она рисует яркие картинки, рассматривает книги и любит читать простые тексты. Такие занятия делают школьный день разнообразным.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школьные предметы Сабины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школьный день Сабины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обычный день ученицы: от утра дома до возвращения после уроков.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 классе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Сабина учится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Сабина каждый день видит своих друзей. Вместе с ними легче идти на урок, отвечать у доски и не бояться ошибок.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на перемене дети разговаривают, здороваются и обмениваются новостями. Это помогает лучше понимать друг друга и чувствовать себя частью класса.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Wir lernen zusammen хорошо передаёт настроение темы. Когда ребята учатся вместе, даже сложное задание становится немного проще и веселее.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кажется трудным, друзья подсказывают и объясняют. Так в классе становится спокойнее, а работа идёт быстрее и дружнее.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— короткий отдых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Перемена нужна, чтобы отложить тетради и немного отдохнуть. Дети встают, двигаются и разговаривают, а голова снова становится свежей.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перемене можно laufen, spielen, lachen и sich ausruhen. По-немецки это звучит просто: In der Pause spielen wir.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Школа помогает не только читать и считать, но и слушать объяснение, чтобы не пропустить важную мысль. Это полезно каждый день.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уроках дети учатся ждать своей очереди и работать в паре. Так в классе становится спокойнее и удобнее всем.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Важно не бояться спрашивать, если что-то непонятно. Вопрос помогает быстрее разобраться и не оставлять трудность «на потом».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Школа учит упражняться, пробовать ещё раз и не сердиться на ошибку. Полезные слова темы: lernen, hören, warten, fragen, üben.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школа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объяснение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новые слова, показывает задание и помогает понять, что нужно делать. Он или она внимательно проверяет тетради и замечает, где ребёнку нужна поддержка.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получается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Сабина ошиблась, это ещё не беда. Она может спросить снова, попробовать ещё раз и спокойно исправить ответ. По-немецки это звучит: Die Lehrerin hilft uns.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рядом и помогает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71733"/>
            <a:ext cx="438000" cy="3893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школу нужно приходить pünktlich, чтобы день начинался спокойно и без спешки. Тогда легче настроиться на урок, поздороваться с учителем и сразу включиться в работу.
</a:t>
            </a:r>
            <a:endParaRPr lang="en-US" sz="1249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 внимательно и говорит leise, класс работает дружно. Учитель может спокойно объяснить задание, а каждый ребёнок лучше понимает, что нужно делать дальше.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höflich и freundlich помогают всем чувствовать себя хорошо. Вежливое поведение значит не перебивать, уважать одноклассников и говорить так, чтобы никого не обидеть.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Ordentlich значит аккуратно обращаться с тетрадями, учебниками и ранцем. Школьные вещи служат дольше, если их не бросать где попало и держать в порядке каждый день.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делать в школе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радует, когда задания интересные, а на уроках можно узнавать новое без страха и спешки. Добрые слова и небольшие успехи делают учёбу понятной и заметно веселее.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 старание особенно важна для младших школьников: она поддерживает уверенность и желание пробовать снова. Тогда фраза Das Lernen macht Spaß звучит не просто как правило, а как личный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школу приятной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спокойно справиться с трудным заданием
</a:t>
            </a:r>
            <a:endParaRPr lang="en-US" sz="2463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урока немецкого: от первого чтения задания до проверки и исправления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любопытство, волнение, усталость и гордость — всё это может появляться в один школьный день. Такие слова помогают точно описать настроение Сабины.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слов помогают говорить о школьных чувствах.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темы и словарь урока в презентации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приходит домой и сразу показывает тетрадь. Она рассказывает, что сегодня было самым интересным, и аккуратно кладёт учебники рядом. Семья слушает её и задаёт вопросы о дне в школе.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на столе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у Сабины яркий рисунок, который она сделала на уроке рисования. Девочка с улыбкой объясняет, почему выбрала именно такие цвета. Потом она берёт карандаши и дополняет картинку новым штрихом.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из класса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Сабина садится за стол и проверяет, что нужно сделать дома. Она вспоминает уроки, говорит, что понравилось больше всего, и готовит вещи на следующий день.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и короткий рассказ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Сабина говорит о своём дне после уроков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тебе школа нравится, можно сказать очень просто: Ja, ich gehe gern in die Schule. Такая фраза короткая, ясная и подходит для ответа в классе.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настроение не всегда одинаковое, подойдёт ответ: Nein, nicht immer. Он честный и понятный, потому что у детей тоже бывают разные дни.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своё маленькое объяснение: Ich mag meine Schule или Ich habe Freunde in der Schule. Так ответ звучит дружелюбно и совсем не сложно.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ответить на вопрос о школе по-немецки
</a:t>
            </a:r>
            <a:endParaRPr lang="en-US" sz="29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 у каждого свои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ребёнку больше нравится математика, другому — рисование, а третьему — чтение или спорт. Это нормально: каждый выбирает то, что вызывает интерес и радость.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детей разное отношение к школе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классе мнения о школе разные. Сабина любит свои уроки и друзей, а другой ученик может особенно ждать перемену или занятие по другому предмету.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Сабины это подтверждает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помогут говорить о школе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Schule, der Unterricht и das Fach — это главные слова темы. Они помогают назвать место, где проходит учёба, и рассказать, что именно изучают на уроке.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Heft, der Ranzen и другие предметы помогают описать, что лежит в школьной сумке. Такие слова особенно полезны, когда нужно говорить о подготовке к урокам.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Lehrer, die Lehrerin, der Freund и die Freundin помогают рассказать о людях в школе. С ними легко строить простые фразы о дружбе, помощи и совместной работе.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ритм 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Pause и gern часто нужны в коротких ответах о школьной жизни. С этими словами легко сказать, когда хочется отдохнуть и что в школе особенно нравится.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о Сабине и школе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идёт в школу с хорошим настроением, потому что там её ждут друзья, уроки и новые знания. Каждый школьный день приносит маленькие радости и понятные дела.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даёт готовые слова и короткие фразы для темы Schule. Теперь можно уверенно сказать: Sabine geht gern in die Schule — и объяснить почему.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вам нравится ходить в школу?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показывает, что школа может быть тёплым и интересным местом, где есть друзья, учителя, уроки и открытия. О ней легко говорить по-немецки простыми словами и с улыбкой.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2026-05-25T03:50:05Z</dcterms:created>
  <dcterms:modified xsi:type="dcterms:W3CDTF">2026-05-25T03:50:05Z</dcterms:modified>
</cp:coreProperties>
</file>