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4748" y="769550"/>
            <a:ext cx="3599004" cy="358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Плоская фигура в движении превращается в объёмное тело.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Тела и поверхности вращения
</a:t>
            </a:r>
            <a:endParaRPr lang="en-US" sz="374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5296" y="1017350"/>
            <a:ext cx="3196609" cy="314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тела вращения в 8 классе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связывает плоскую и пространственную геометрию, помогает узнавать знакомые формы вокруг нас и готовит к вычислению площадей поверхностей, работе с чертежами и решению практических задач с цилиндром, конусом и шаром.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448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образуется тело вращения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9144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Плоская фигура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Берут плоскую фигуру и мысленно задают прямую, вокруг которой будет происходить вращение.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8432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точка фигуры при повороте описывает окружность, а её радиус равен расстоянию до оси вращения.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72025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оборот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полного поворота получается поверхность или объёмное тело, в зависимости от выбранной фигуры.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34213" y="2227250"/>
            <a:ext cx="1693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 образует цилиндр, прямоугольный треугольник — конус, а полукруг — шар.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525" y="1374523"/>
            <a:ext cx="55365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вращения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прямая, вокруг которой поворачивается фигура. Именно она задаёт направление вращения и помогает представить будущую пространственную модель.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59525" y="2490898"/>
            <a:ext cx="55365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Образующая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называют отрезок или линию, которая при вращении создаёт поверхность тела. По образующей удобно судить о форме боковой части.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59525" y="3607273"/>
            <a:ext cx="55365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показывает расстояние от точки фигуры до оси вращения. Он определяет размер окружности, которую эта точка описывает при движении.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276373"/>
            <a:ext cx="55365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вращения, образующая и радиус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212709"/>
            <a:ext cx="4106400" cy="11171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тела вращения и их признаки
</a:t>
            </a:r>
            <a:endParaRPr lang="en-US" sz="2933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цилиндр, конус и шар по самым важным признакам строения.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оснований и вершин позволяет быстро отличать фигуры, а их строение напрямую связано со способом вращения исходной плоской фигуры.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из определения тел вращения и их основных элементов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тел вращения по главным признакам
</a:t>
            </a:r>
            <a:endParaRPr lang="en-US" sz="2602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 различаются тела по числу оснований и вершин, а значит, и по общей конструкции.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 отличается двумя основаниями, конус — одной вершиной, шар — отсутствием оснований и вершин.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определениям цилиндра, конуса и шара; данные для учебной схемы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91150" y="1295150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33250" y="1295150"/>
            <a:ext cx="27075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9600" y="1311900"/>
            <a:ext cx="571500" cy="50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1325" y="1295150"/>
            <a:ext cx="541500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Цилиндр: строение и примеры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основания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 имеет два равных круговых основания. Они лежат в параллельных плоскостях и задают размер всей фигуры.
</a:t>
            </a:r>
            <a:endParaRPr lang="en-US" sz="1367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
</a:t>
            </a:r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цилиндра — это расстояние между плоскостями оснований. Она показывает, насколько вытянута фигура в пространстве.
</a:t>
            </a:r>
            <a:endParaRPr lang="en-US" sz="1367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Боковая поверхность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Боковая поверхность соединяет оба основания. У прямого цилиндра она образует гладкую стенку без углов и вершин.
</a:t>
            </a:r>
            <a:endParaRPr lang="en-US" sz="1367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 цилиндра легко увидеть в банке, стакане, трубе, барабане и свече. В задачах чаще рассматривают прямой цилиндр.
</a:t>
            </a:r>
            <a:endParaRPr lang="en-US" sz="136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Конус: строение и примеры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622850" y="1503900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основание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Конус имеет одно круговое основание. Именно оно служит опорой фигуры и помогает отличить конус от цилиндра.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384450" y="1503900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и высота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 — это единственная верхняя точка конуса. Высота проводится из вершины перпендикулярно к плоскости основания.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22850" y="3501825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Образующая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Образующая соединяет вершину с точкой окружности основания. Она нужна для описания боковой поверхности и часто участвует в формулах.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384450" y="3501825"/>
            <a:ext cx="2078400" cy="1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жизни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Конус напоминают рожок мороженого, дорожный конус, воронка, колпак и некоторые крыши. Эти предметы хорошо показывают его форму.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157" y="1038650"/>
            <a:ext cx="2949087" cy="379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54500" y="320675"/>
            <a:ext cx="845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 как особое тело вращения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54575" y="17483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 образуется при вращении полукруга вокруг его диаметра. При таком движении возникает полностью гладкая объёмная фигура.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47125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получается шар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116144" y="17483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шара нет оснований, рёбер и вершин. Это делает его самым простым по строению среди рассматриваемых тел вращения.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208687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граней и вершин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54575" y="37628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точки поверхности шара находятся на одинаковом расстоянии от центра. Это расстояние и называется радиусом шара.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47125" y="31931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шара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3116144" y="3762875"/>
            <a:ext cx="2382600" cy="10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Шарообразную форму имеют мяч, глобус, апельсин, шарик и планеты. Шар симметричен во всех направлениях.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208687" y="31931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 симметрия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 плоской фигуры получить тело вращения
</a:t>
            </a:r>
            <a:endParaRPr lang="en-US" sz="2716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чертёж превращается в объёмную фигуру при вращении вокруг оси.
</a:t>
            </a:r>
            <a:endParaRPr lang="en-US" sz="15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525" y="1374523"/>
            <a:ext cx="55365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возникает поверхность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линия или дуга вращается вокруг прямой, каждая её точка описывает окружность. В результате получается гладкая поверхность без углов, которая является частью или всей поверхностью тела вращения.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59525" y="2490898"/>
            <a:ext cx="55365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телами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цилиндра и конуса поверхность вращения образует боковую часть, а у шара — всю внешнюю оболочку. Поэтому одна и та же идея помогает описывать разные пространственные фигуры.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59525" y="3607273"/>
            <a:ext cx="5536500" cy="10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она гладкая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вращении нет разрывов и ломаных участков: поверхность строится непрерывно. Это удобно для чертежей и задач, где важно понимать, как плоский контур превращается в объёмную форму.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276373"/>
            <a:ext cx="55365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вращения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для трёх фигур — цилиндра, конуса и шара — ученики учатся различать внешние части поверхности и не путать площадь с объёмом.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тела вращения чаще всего рассматривают в школьных задачах по площади поверхности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500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по геометрии 8 класса: тела и поверхности вращения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8077" y="1038300"/>
            <a:ext cx="6347697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формулы для основных тел вращения и увидим, какие элементы входят в каждую из них.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цилиндра и конуса формулы состоят из нескольких частей, а у шара выражение короче всего, потому что у него одна цельная поверхность.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формулы площади поверхности тел вращения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площади поверхности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часть площади больше влияет на результат
</a:t>
            </a:r>
            <a:endParaRPr lang="en-US" sz="2522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примере значения даны без учёта множителя π, чтобы удобнее сравнивать части поверхности между собой.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цилиндра и конуса заметно выделяется боковая поверхность. При росте высоты или образующей именно она чаще всего сильнее всего меняет итоговую площадь.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r = 3 и h = 4; значения частей площади записаны без множителя π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32340" y="0"/>
            <a:ext cx="301377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9" name="Text 1"/>
          <p:cNvSpPr txBox="1"/>
          <p:nvPr/>
        </p:nvSpPr>
        <p:spPr>
          <a:xfrm>
            <a:off x="483800" y="276375"/>
            <a:ext cx="5407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Развертки тел вращения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83800" y="1363675"/>
            <a:ext cx="5407200" cy="105289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Развертка цилиндра состоит из прямоугольника и двух равных кругов. Прямоугольник показывает боковую поверхность, а круги соответствуют основаниям, поэтому по развертке легко восстановить строение фигуры.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3800" y="2500004"/>
            <a:ext cx="5407200" cy="105289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Конус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Развертка конуса включает сектор круга и одно круглое основание. По размеру сектора можно понять, какой длины будет боковая поверхность, если снова собрать фигуру в пространстве.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3800" y="3636332"/>
            <a:ext cx="5407200" cy="105289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шара точной плоской развертки не существует: его поверхность нельзя разложить на плоскость без растяжения или разрыва. Это делает шар особенным среди тел вращения.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157" y="1038650"/>
            <a:ext cx="2949087" cy="379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354500" y="320675"/>
            <a:ext cx="845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Тела вращения в окружающем мире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54572" y="1748391"/>
            <a:ext cx="1695935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тел вращения легко заметить дома и в школе: это стаканы, банки, батареи, колонки, воронки и некоторые упаковки. Такие предметы удобны и часто хорошо выдерживают нагрузку.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20449" y="1178691"/>
            <a:ext cx="1564181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быту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213748" y="1748391"/>
            <a:ext cx="1695935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Шарообразные формы встречаются у мячей, пузырей, планет и некоторых декоративных элементов. Они связаны с равномерностью формы и одинаковым расстоянием от центра до поверхности.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279626" y="1178691"/>
            <a:ext cx="1564181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спорте и природе
</a:t>
            </a:r>
            <a:endParaRPr lang="en-US" sz="1252" dirty="0"/>
          </a:p>
        </p:txBody>
      </p:sp>
      <p:sp>
        <p:nvSpPr>
          <p:cNvPr id="13" name="Text 6"/>
          <p:cNvSpPr txBox="1"/>
          <p:nvPr/>
        </p:nvSpPr>
        <p:spPr>
          <a:xfrm>
            <a:off x="4072932" y="1748391"/>
            <a:ext cx="1695935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Конус и цилиндр часто используют в зданиях, трубах, опорах, крышах и дорожных конструкциях. Эти формы помогают сочетать прочность, устойчивость и простоту изготовления.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138809" y="1178691"/>
            <a:ext cx="1564181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технике и архитектуре
</a:t>
            </a:r>
            <a:endParaRPr lang="en-US" sz="117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встречаются тела вращения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точный подсчёт, а типичное распределение примеров, которое удобно использовать на уроке и в обсуждении.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примеров связано с бытом и техникой: там особенно востребованы устойчивые и удобные формы цилиндра и конуса.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жизненных примеров для темы «Тела и поверхности вращения»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решать задачи на тела вращения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чертежом или реальным предметом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212709"/>
            <a:ext cx="4106400" cy="11171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цилиндра, конуса и шара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сопоставим три основные фигуры по самым важным признакам, которые помогают не путать их в задачах.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оснований и наличие вершины сразу отличают цилиндр и конус от шара, у которого поверхность полностью непрерывна.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сравнение тел вращения по основным признакам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Тела вращения: видеть форму, понимать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2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Тела и поверхности вращения показывают, как плоский рисунок превращается в объёмную фигуру. Умение различать цилиндр, конус и шар помогает уверенно решать задачи, читать чертежи и узнавать математику вокруг себя.
</a:t>
            </a:r>
            <a:endParaRPr lang="en-US" sz="435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2026-05-29T04:52:39Z</dcterms:created>
  <dcterms:modified xsi:type="dcterms:W3CDTF">2026-05-29T04:52:39Z</dcterms:modified>
</cp:coreProperties>
</file>