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Майков. «Христос воскрес»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Пасха, весна и радость воскресения в стихотворении Майкова.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Аполлон Майков умел писать просто и красиво. В его стихах оживают природа, праздники, вера и добрые чувства, а ясные образы легко понять даже младшим школьникам.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весны, веры и русской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665" y="1602394"/>
            <a:ext cx="237924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09668" y="3304813"/>
            <a:ext cx="242287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Пасха: что мы видим и слышим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начинается вечером и ночью, когда в храме звучат молитвы, зажигаются свечи и все ждут самого светлого момента праздника.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звон словно разносит добрую весть по всему городу. Он создаёт особое настроение: торжественное, радостное и очень звонкое.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Куличи и угощение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службы на столе появляются куличи, сладости и другие праздничные блюда. За столом особенно приятно собираться всей семьёй.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Крашеные яйца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— один из самых узнаваемых пасхальных символов. Они радуют яркими красками и напоминают о весеннем обновлении и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пасхальное приветствие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Ответ, полный радости
</a:t>
            </a:r>
            <a:pPr algn="l" indent="0" marL="0">
              <a:lnSpc>
                <a:spcPct val="100000"/>
              </a:lnSpc>
              <a:buNone/>
            </a:pPr>
            <a:r>
              <a:rPr lang="en-US" sz="39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слышат это приветствие, они отвечают с улыбкой и добрым сердцем. В такой короткой фразе чувствуется не просто обычный разговор, а настоящее пасхальное ликование. Словно в воздухе звенит маленький колокольчик.
</a:t>
            </a:r>
            <a:endParaRPr lang="en-US" sz="1091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встречают праздник
</a:t>
            </a:r>
            <a:pPr algn="l" indent="0" marL="0">
              <a:lnSpc>
                <a:spcPct val="100000"/>
              </a:lnSpc>
              <a:buNone/>
            </a:pPr>
            <a:r>
              <a:rPr lang="en-US" sz="38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«Христос воскрес!» звучит как радостное приветствие и как главная весть Пасхи. Она сразу наполняет стихотворение светом, торжеством и ожиданием чуда. Эти слова объединяют всех, кто празднует вместе.
</a:t>
            </a:r>
            <a:endParaRPr lang="en-US" sz="1084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который слышно и видно
</a:t>
            </a:r>
            <a:pPr algn="l" indent="0" marL="0">
              <a:lnSpc>
                <a:spcPct val="100000"/>
              </a:lnSpc>
              <a:buNone/>
            </a:pPr>
            <a:r>
              <a:rPr lang="en-US" sz="39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стихотворения помогает представить праздник ещё до чтения. В нём будто уже слышны колокола, виден ясный свет и чувствуется весёлое движение людей. Так поэт сразу настраивает читателя на радостный лад.
</a:t>
            </a:r>
            <a:endParaRPr lang="en-US" sz="10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Майков показывает Пасху как победу света над тьмой. Праздник напоминает людям, что жизнь сильнее печали и что после трудного всегда приходит радостное обновление.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стихотворения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делает эту радость глубже. Поэтому стихотворение говорит не только о празднике, но и о надежде, доброте и торжестве жизни.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стихотворении не просто фон. Она помогает увидеть, как мир просыпается, становится чище и светлее, а вместе с ним оживают и человеческие чувства.
</a:t>
            </a:r>
            <a:endParaRPr lang="en-US" sz="9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весенней природы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легко представить ясное небо, свежий воздух и тающий снег. Эти картины делают праздник живым, будто сама природа улыбается вместе с людьми.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первой зелени и светлых красок показывает, что весна приходит не только в лес и двор, но и в сердца людей. От этого чтение становится особенно тёплым.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97" y="3255759"/>
            <a:ext cx="248328" cy="3311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45" y="3259009"/>
            <a:ext cx="324602" cy="3246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585" y="1602394"/>
            <a:ext cx="277578" cy="317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2601" y="1602394"/>
            <a:ext cx="277578" cy="317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4424" y="1602394"/>
            <a:ext cx="277578" cy="317232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Пасхальные детали в тексте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07415" y="3668420"/>
            <a:ext cx="3621582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Крашеные яйца — знакомая и любимая пасхальная примета. Они связывают стихотворение с домашним столом, семейной традицией и детской радостью.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908546" y="3668419"/>
            <a:ext cx="3621582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угощение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Угощение собирает всех вместе за одним столом. Оно делает праздник не только красивым, но и по-настоящему домашним, щедрым и дружелюбным.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Колокола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 колоколов создаёт праздничный ритм и помогает почувствовать, что наступил особенный день. Он звучит громко, торжественно и очень радостно.
</a:t>
            </a:r>
            <a:endParaRPr lang="en-US" sz="1262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и молитва напоминают, что Пасха — не только весёлый день, но и важный церковный праздник. Это придаёт стихотворению глубину и спокойную торжественность.
</a:t>
            </a:r>
            <a:endParaRPr lang="en-US" sz="1262" dirty="0"/>
          </a:p>
        </p:txBody>
      </p:sp>
      <p:sp>
        <p:nvSpPr>
          <p:cNvPr id="16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Свечи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Свечи дают мягкий свет и делают праздник особенно тёплым. В их сиянии легко представить тихую ночь, ожидание и радостное чудо.
</a:t>
            </a:r>
            <a:endParaRPr lang="en-US" sz="13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читается легко и плавно. Его ритм напоминает спокойную песенку, которую хочется повторять ещё раз.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 помогают передать удивление и радость. Благодаря им текст звучит не тихо, а по-праздничному оживлённо.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усиливают главное настроение. Они делают слова заметными, как будто каждое из них светится отдельно.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ясные строки помогают услышать в стихотворении звон, движение и весёлое пасхальное приветствие.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стихотворение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ожидания к радости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стихотворения чувствуется тихое ожидание праздника. Всё словно замирает перед важным и радостным событием. Читатель понимает: сейчас произойдёт что-то светлое и доброе.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светлая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настроение становится всё более весёлым. Мир будто просыпается, и вместе с ним радуются люди. В конце остаётся спокойный свет и чувство доброго единства.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собирает вместе семью, соседей и всех, кто радуется празднику. Люди поздравляют друг друга, и от этого день становится ещё теплее.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общим столом угощение становится знаком заботы и дружбы. Оно помогает делиться радостью не только словами, но и делами.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Майкова праздник выглядит как большое общее событие. В нём есть место каждому: и взрослым, и детям, и тем, кто просто хочет пожелать добра.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людей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«воскрес» и его смысл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возвращается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«воскрес» говорит о чуде возвращения к жизни. Для ребёнка это звучит особенно светло: будто после долгой зимы снова приходит весна и всё вокруг оживает.
</a:t>
            </a:r>
            <a:endParaRPr lang="en-US" sz="1354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слове слышатся надежда, утешение и радостная весть. Оно помогает почувствовать, что Пасха — праздник не только весёлый, но и очень важный для сердца.
</a:t>
            </a:r>
            <a:endParaRPr lang="en-US" sz="1358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праздника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это слово становится самым главным. Оно объясняет, почему Пасха для людей — день света, победы добра и тихого, но очень большого счастья.
</a:t>
            </a:r>
            <a:endParaRPr lang="en-US" sz="13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образы стихотворения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который всё меняет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свет будто заполняет весь мир. Он делает весенний день ясным и чистым, а настроение — праздничным. Читатель легко представляет, как тьма отступает и всё вокруг становится добрее.
</a:t>
            </a:r>
            <a:endParaRPr lang="en-US" sz="1241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как образ обновления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тексте не стоит в стороне, а идёт рядом с Пасхой. Тающий снег, свежесть и первая зелень помогают увидеть, как мир пробуждается. Так поэт показывает праздник через красоту природы.
</a:t>
            </a:r>
            <a:endParaRPr lang="en-US" sz="1241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Звон, похожий на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 в стихотворении звучит не просто как звук, а как весть о празднике. Он соединяет небо и землю, людей и природу. Кажется, что сам воздух начинает радостно звенеть.
</a:t>
            </a:r>
            <a:endParaRPr lang="en-US" sz="124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легко читать вслух, потому что его строки звучат плавно и почти напевно. Ритм помогает почувствовать движение праздника, словно поёт тихая пасхальная песенка.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Повторения и восклицания усиливают впечатление радости. Благодаря им стихотворение звучит звонко и живо, а каждое слово будто подхватывает праздничное настроение и передаёт его дальше.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интонация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 тексте приподнятая и ласковая. В ней нет строгости или печали, зато есть тёплая торжественность, которая делает чтение похожим на добрый поздравительный голос.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есть знакомые слова и картины: весна, праздник, семья, звон, радость. Ребёнку легко увидеть их в своём воображении и сразу понять настроение текста.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понятно детям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хорошо читается вслух, потому что он ясный и звучный. Его легко запомнить, а после чтения хочется повторить самые светлые строки ещё раз.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нет запутанного сюжета и трудных объяснений. Поэт говорит простыми словами о том, что можно почувствовать: свет, тепло, ожидание и добрую праздничную улыбку.
</a:t>
            </a:r>
            <a:endParaRPr lang="en-US" sz="98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веры и природы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203" y="1618266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в стихотворении не только народный праздник, но и событие веры. Именно она придаёт словам особую глубину. Поэтому радость в тексте звучит спокойно и торжественно.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5203" y="3553392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помогает увидеть ту же радость в природе. Небо, воздух, зелень и свет показывают, что мир просыпается. Получается красивое соединение: вера говорит о чуде, а природа его словно подтверждает.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«Пасха» сразу настраивает на праздник. Оно открывает текст и помогает понять, что речь идёт о самом светлом дне весны.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«Христос воскрес» несут главную весть стихотворения. В них звучат чудо, победа жизни и радостное приветствие для всех людей.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стихотворения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света, звонка и весны делают настроение ясным и тёплым. Они помогают представить не только праздник, но и его звучание, свежесть и сияние.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«жизнь» и «надежда» завершают картину. Они показывают, что Пасха у Майкова — это не просто красивый день, а праздник добра и обновления.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чтения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тихая, светлая радость. Стихотворение не шумит, а мягко и торжественно напоминает о благодарности, любви и добрых словах, которыми люди делятся в праздник.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остаётся ощущение уюта и единства. Хочется улыбнуться, поздравить близких и самому стать немного добрее — как будто пасхальный свет заглянул и в сердце.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9668" y="3304813"/>
            <a:ext cx="242287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важно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разговор о вере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Майков говорит о христианском празднике простыми и красивыми словами. Поэтому стихотворение помогает детям понять важную мысль без сложных объяснений и длинных рассуждений.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традицией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русская пасхальная культура: колокольный звон, праздник, радостное приветствие. Это делает стихотворение близким и понятным, словно оно звучит совсем рядом.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повседневного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 красоту в весеннем воздухе, свете и простых радостях. Так обычные вещи становятся праздничными и особенно запоминающимися для читателя.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текст для чтения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легко слушать и повторять, потому что оно ясное, звучное и душевное. Для урока чтения это удачный пример текста, который сразу вызывает отклик.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у Майкова показывает, что жизнь сильнее тьмы. В стихотворении праздник становится знаком победы света, добра и надежды, и это чувствуется в каждом образе.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 тексте не остаётся прежним: он как будто просыпается и обновляется. Весна, вера и радость людей соединяются в одну большую светлую картину.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звучит просто и понятно: там, где есть вера и добро, приходит свет. Поэтому стихотворение оставляет не грусть, а тёплое чувство радостного начала.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который остаётся в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Аполлона Майкова о Пасхе звучит просто, торжественно и очень тепло. В нём вера, весна и радость людей складываются в светлый праздник, который хочется запомнить.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2026-05-24T08:26:03Z</dcterms:created>
  <dcterms:modified xsi:type="dcterms:W3CDTF">2026-05-24T08:26:03Z</dcterms:modified>
</cp:coreProperties>
</file>