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его «прелестные приключения»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песни о дороге, дружбе и маленьком чуде.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Булат Окуджава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— поэт, писатель и автор песен, который умел говорить о сложном простыми и тёплыми словами. Его тексты помогают увидеть в обычной жизни добро, память и надежду.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его произведениях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улицы и дворы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Окуджавы Москва часто звучит как город, где можно прислушаться к шагам, ветру и разговорам. Старые дворы, переулки и дома создают ощущение уюта. Кажется, что за каждым поворотом ждёт знакомая история или тихая улыбка.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добрая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 Окуджавы не похожа на шумный поток машин. Она напоминает старую книгу с картинками, где каждая страница хранит память и тепло. В таком городе даже простая прогулка становится маленьким путешествием, а обычный день — чуть сказочнее.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«прелестные приключения»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Милое и светлое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«прелестные» у Окуджавы звучит мягко и дружелюбно. Оно сразу настраивает на добро, улыбку и спокойное настроение, а не на шум и тревогу.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в обычном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у него может начаться с письма, дороги или случайной встречи. Это не опасность, а событие, которое вдруг делает день особенным и запоминающимся.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 истории есть грусть, она не становится тяжёлой. Окуджава умеет перевести её в светлую мысль, шутку или надежду, и от этого становится легче.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 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приключений остаётся доброе чувство, будто всё сложилось правильно. Читателю хочется ещё раз вернуться к этим тихим и сердечным историям.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стихи легко читать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выбирает понятные слова, поэтому смысл быстро становится ясным. Читать такие строки легко даже тем, кто только начинает знакомиться с поэзией.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звучат, как спокойная мелодия. Ритм помогает читать без спешки, а повторяющиеся обороты делают текст особенно мягким и запоминающимся.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слышится доброжелательный голос, будто с читателем разговаривает хороший знакомый. От этого текст кажется близким и понятным.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ясные паузы помогают произносить стихи выразительно. Поэтому их приятно слушать в классе, дома и даже шёпотом перед сном.
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в мире Окуджавы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для Окуджавы была не просто инструментом, а частью его творческого голоса. Под её звук стихи становились ближе, тише и доверительнее.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пел под гитару, слова словно начинали дышать. Мелодия помогала передать то, что трудно сказать обычной речью: грусть, надежду и улыбку.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искренность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не скрывала чувства, а, наоборот, делала их яснее. В её звучании нет лишнего блеска, зато есть честность и спокойная сила.
</a:t>
            </a:r>
            <a:endParaRPr lang="en-US" sz="1152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часто звучит так, будто не выступает, а беседует. Гитара поддерживает этот тихий разговор и делает его особенно человеческим и тёплым.
</a:t>
            </a:r>
            <a:endParaRPr lang="en-US" sz="11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его творчества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674883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Окуджавы дружба — это поддержка, доверие и умение быть рядом. Такие строки напоминают, как важно беречь хороших людей вокруг себя.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220566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обращается к воспоминаниям, потому что прошлое помогает лучше понять настоящее. Его тексты учат помнить серьёзные события без громких слов.
</a:t>
            </a:r>
            <a:endParaRPr lang="en-US" sz="937" dirty="0"/>
          </a:p>
        </p:txBody>
      </p:sp>
      <p:sp>
        <p:nvSpPr>
          <p:cNvPr id="14" name="Text 4"/>
          <p:cNvSpPr txBox="1"/>
          <p:nvPr/>
        </p:nvSpPr>
        <p:spPr>
          <a:xfrm>
            <a:off x="3736450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Окуджавы честность звучит спокойно, но твёрдо. Он показывает, что человек становится сильнее не от шума, а от внутренней правды.
</a:t>
            </a:r>
            <a:endParaRPr lang="en-US" sz="937" dirty="0"/>
          </a:p>
        </p:txBody>
      </p:sp>
      <p:sp>
        <p:nvSpPr>
          <p:cNvPr id="15" name="Text 5"/>
          <p:cNvSpPr txBox="1"/>
          <p:nvPr/>
        </p:nvSpPr>
        <p:spPr>
          <a:xfrm>
            <a:off x="526723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умеют замечать чужую усталость, грусть и радость. В этой заботе есть настоящая человечность, которую легко почувствовать читателю.
</a:t>
            </a:r>
            <a:endParaRPr lang="en-US" sz="937" dirty="0"/>
          </a:p>
        </p:txBody>
      </p:sp>
      <p:sp>
        <p:nvSpPr>
          <p:cNvPr id="16" name="Text 6"/>
          <p:cNvSpPr txBox="1"/>
          <p:nvPr/>
        </p:nvSpPr>
        <p:spPr>
          <a:xfrm>
            <a:off x="6798022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лучшее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печальных строках у Окуджавы остаётся свет. Он словно напоминает, что добро не исчезает, если человек верит и идёт дальше.
</a:t>
            </a:r>
            <a:endParaRPr lang="en-US" sz="9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маленькое окуджавское приключение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обычный день у Окуджавы превращается в тёплую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живут в его текстах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прохожие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Окуджавы часто появляются люди, которых можно встретить на улице: прохожие, соседи, попутчики. Они не совершают подвигов, но делают мир теплее.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товарищи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умеют слушать, помогать и не бросать в трудную минуту. В таких образах особенно ценится верность, а не громкие слова.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встречаются военные образы, связанные с памятью и уважением. Эти герои напоминают, что мужество бывает спокойным и очень человечным.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мечтатели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пишет и о тех, кто учит, и о тех, кто мечтает. Это понятные детям люди, потому что они похожи на окружающих нас взрослых.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Сказочность в обычной жизни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Магия без волшебной палочки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у Окуджавы рождается не из заклинаний, а из музыки, памяти и доброго слова. От этого оно кажется ещё ближе и правдивее.
</a:t>
            </a:r>
            <a:endParaRPr lang="en-US" sz="1162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 становятся особенными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Фонарь, поезд, улица или письмо в его текстах начинают светиться по-новому. Читатель замечает, что красота часто прячется совсем рядом.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увидеть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подсказать, как разглядеть в привычном что-то необыкновенное. Для этого достаточно внимательного взгляда и открытого сердца.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сказка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Окуджавы похож на сказку, которая живёт не далеко, а совсем рядом. Она тихая, добрая и очень похожа на нашу жизнь.
</a:t>
            </a:r>
            <a:endParaRPr lang="en-US" sz="11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лет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этот возраст особенно хорошо откликается на ясные чувства, добрые истории и тихое чудо в стихах Окуджавы.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целевой аудитории презентации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понятны младшим школьникам: в них есть дружба, дорога и светлая улыбка, а чтение не кажется трудным.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его стихов и песен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тихим голосом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часто пишет так, будто спокойно беседует с близким человеком. В его строках нет громкого нажима, зато есть доверие, мягкость и ощущение живого разговора. От этого стихи звучат тепло и по-человечески близко.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задумчивость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песне у него может появиться лёгкая шутка, а в следующей строке — тихая грусть. Эти чувства не спорят друг с другом, а живут рядом. Именно поэтому его тексты кажутся честными и очень тёплыми.
</a:t>
            </a:r>
            <a:endParaRPr lang="en-US" sz="10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его творчестве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родился в Москве и вырос в непростое время, когда стране скоро пришлось пережить тяжёлые испытания.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фронтовиком и видел войну своими глазами. Этот опыт остался в его памяти навсегда и повлиял на многие произведения.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песнях Окуджава говорил о войне спокойно и серьёзно, напоминая о ценности мира, жизни и человеческой памяти.
</a:t>
            </a:r>
            <a:endParaRPr lang="en-US" sz="9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яркие краски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Окуджавы дорога не просто ведёт вперёд, а словно зовёт за собой. Читатель легко представляет путь, по которому хочется идти медленно и внимательно, замечая всё вокруг.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тёплым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улицы, дворики и переулки у него выглядят уютно и немного сказочно. Простые городские детали начинают напоминать знакомые картинки из доброй книги.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 настроением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дождь или вечер у Окуджавы имеют характер. Он точно подбирает слова, и природа в его строках начинает не только выглядеть, но и чувствоваться.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письмо, встреча или короткая фраза могут стать важной частью истории. Благодаря точным деталям маленькое событие звучит почти как открытие.
</a:t>
            </a:r>
            <a:endParaRPr lang="en-US" sz="8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баллады и маленькие истории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 обычного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Окуджавы стартуют с простого наблюдения: улица, дорога, встреча или воспоминание. Сразу возникает ощущение знакомой жизни, в которую хочется вглядеться внимательнее.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ведёт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 и мягкая интонация помогают словам звучать почти как песня. Из-за этого смысл запоминается легко, а настроение держится ещё долго после чтения или прослушивания.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часто остаётся тихая улыбка, светлая мысль или надежда. Поэтому его произведения воспринимаются как маленькое путешествие, после которого хочется стать добрее.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текст Окуджавы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не только события, но и настроение, которое прячется между строк.
</a:t>
            </a:r>
            <a:endParaRPr lang="en-US" sz="8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любят дети и взрослые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рядом с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нравится, что в его текстах обычные вещи вдруг становятся чудесными. Дорога, письмо или песня звучат как начало маленького приключения, которое можно легко представить.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человеческие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Окуджавы нет трудных и холодных слов. Он говорит о дружбе, честности, любви и заботе так, что это понятно и детям, и взрослым.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мудрость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особенно ценят в его произведениях спокойную память о прошлом и уважение к человеку. Эти тексты не стареют, потому что говорят о важном без лишнего шума.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разговор с читателем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песни напоминают доверительную беседу. Кажется, будто автор не поучает, а тихо делится мыслями, и от этого ему верят разные поколения.
</a:t>
            </a:r>
            <a:endParaRPr lang="en-US" sz="10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и доброта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начинается с малого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Окуджавы доброта часто заметна в простых поступках: в внимательном слове, в участии, в заботе. Он показывает, что именно такие мелочи делают мир светлее и теплее.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без громких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доброта не слабая и не робкая. Она умеет поддержать, успокоить и помочь человеку пройти трудный путь, не теряя достоинства и внутренней опоры.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 тексте есть грусть, рядом остаётся надежда. Поэтому после чтения не становится тяжело: наоборот, возникает тихое чувство, что добро всё же сильнее.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как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постоянно напоминает: важно замечать другого человека и относиться к нему бережно. Это простая мысль, но именно она делает его творчество по-настоящему тёплым.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«прелестных приключений»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всё меняет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письмо в мире Окуджавы может стать началом важного события. В нём не обязательно скрыта тайна, но всегда есть ожидание встречи, память о человеке и тёплое чувство, которое делает день особенным.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маленькому чуду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просто идёт по улице или едет в поезде, а рядом случается что-то незаметное, но важное. Это может быть улыбка, добрая мысль или неожиданная надежда, которая вдруг освещает всё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показал, что в обычной жизни есть место чуду, а в тихой песне — большой силе. Его стихи учат видеть добро, помнить важное и не терять надежду.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песня, которая остаётся с нами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2026-05-27T14:34:07Z</dcterms:created>
  <dcterms:modified xsi:type="dcterms:W3CDTF">2026-05-27T14:34:07Z</dcterms:modified>
</cp:coreProperties>
</file>