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22. Сравнение долей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сравнивать доли и находить большую часть целого.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о долях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уже знаем о долях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— это часть целого. Половина, треть и четверть помогают делить предметы на равные кусочки. Чем больше частей в целом, тем меньше каждая из них.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показывает, какая часть целого взята. Это может быть одна часть или несколько равных частей, если целое разделили одинаково.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1/2 означает одну из двух равных частей. Запись 1/4 — одну из четырёх равных частей. Число снизу показывает, на сколько частей делили.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 четырёх частей взяли две, получится 2/4. Такая доля по размеру равна 1/2, потому что половина целого не изменяется.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доля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одно и то же целое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одинаковый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яблока и половина арбуза — это обе доли 1/2. Но сами кусочки разные по размеру, потому что фрукты разные.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Ищем честное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можно только одинаковые фигуры или предметы, разделённые по-разному. Тогда видно, какая доля больше, а не какой предмет крупнее.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одно и то же целое делят на меньшее число частей, каждая доля становится больше. Поэтому половина больше четверти — всё очень логично.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дают более крупный кусочек, чем четыре части.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долей из материала урока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сравнивать доли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сравнить части одного и того же целого без путаницы.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1700" y="1964248"/>
            <a:ext cx="292200" cy="233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8150" y="1935028"/>
            <a:ext cx="292200" cy="292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59100" y="1951261"/>
            <a:ext cx="292200" cy="2597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рисунку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2566428"/>
            <a:ext cx="27219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полоски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две полоски одинаковой длины разделить по-разному, сразу видно, где одна часть крупнее. Такой рисунок помогает сравнивать доли без подсчётов и длинных объяснений.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11645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закрашена одна доля, её размер легко сравнить с другой. На рисунке видно, что одна и та же часть целого может выглядеть больше или меньше из-за деления.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57400" y="2566428"/>
            <a:ext cx="28164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Глазомер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Визуальное сравнение учит замечать размер доли быстрее. Сначала смотри на целое, потом на деление, а уже потом делай вывод — глаза редко ошибаются.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8825" y="991763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кусочек больше?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4501500" y="1833650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Половина, треть и четверть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— это одна из двух равных частей. Треть — одна из трёх, а четверть — одна из четырёх. Чем больше делений, тем мельче кусочек.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501500" y="3281806"/>
            <a:ext cx="38724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от большей к меньшей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этих долей самая большая — половина. Затем идёт треть, а потом четверть. На кругах, квадратах и полосках это хорошо заметно сразу.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целое разделили на большее число равных частей, одна доля становится меньше. Поэтому 1/8 меньше 1/4: кусочек делят ещё мельче.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делений — меньше кусочек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 же правило работает и с другими дробями. 1/6 меньше 1/3, потому что шесть частей в целом дают более маленькие кусочки, чем три.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легко: больше частей — меньше каждая часть. Так что не числа спорят, а размер кусочка! Это очень полезная подсказка для задач.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дробях одинаковое число сверху, сравнивают число снизу. Например, 1/2 больше 1/5, потому что половина крупнее одной пятой.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при одинаковом числителе меньший знаменатель даёт большую долю. Это удобное правило помогает быстро находить правильный ответ в заданиях.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пример: 3/4 больше 3/8. В обоих случаях взято одинаковое число частей, но при меньшем знаменателе каждая часть получается больше.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сравниваются доли с одинаковым числителем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2" y="2890206"/>
            <a:ext cx="2876609" cy="19074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3702" y="2890206"/>
            <a:ext cx="2876609" cy="19074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0302" y="2890206"/>
            <a:ext cx="2876609" cy="19074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Закрашенная часть и то, что осталось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35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на тарелке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тарелка разделена на две равные части. Одна половина закрашена, а другая остаётся белой. Сразу видно, какая часть уже взята, а какая ещё ждёт своего часа, как запасной кусочек для второго едока.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2380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с аккуратным разрезом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 разрезали на четыре одинаковых дольки. Закрасили только одну из них, и стало понятно, что это четверть. Остальные три дольки не закрашены, поэтому видно и взятую часть, и то, что осталось до целого яблока.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114613" y="1329400"/>
            <a:ext cx="270767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бумаги после деления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Полоску бумаги разделили на восемь равных частей и выделили две. Закрашенная часть показывает выбранные кусочки, а незакрашенная напоминает, сколько ещё осталось. Такой рисунок помогает увидеть долю без сложных вычислений.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решения задачи на сравнение долей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проверяем целое, затем сравниваем равные части и делаем вывод по знаменателю.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4737" y="1088225"/>
            <a:ext cx="262500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26863" y="2051038"/>
            <a:ext cx="229688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68973" y="3013851"/>
            <a:ext cx="229688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в жизни вокруг нас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Пиццу часто делят на равные кусочки, чтобы всем досталось поровну. По таким кусочкам удобно сравнивать доли и сразу видеть, где часть больше, а где меньше.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Торт можно разрезать по-разному, но только ровные куски подходят для честного сравнения. Если один кусочек выглядит крупнее, значит его доля больше.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Яблоко, арбуз или апельсин легко показать как целое, разделённое на части. На таких рисунках быстро видно, сколько взяли и сколько осталось.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Полоска бумаги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полоска бумаги помогает сравнивать доли не хуже игрушек и фруктов. Её можно согнуть, разрезать и проверить, какая часть получилась самой большой.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сравнивать доли у разных предметов, если целые не одинаковые. Половина яблока и половина арбуза имеют одинаковую запись, но по размеру это разные кусочки.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считать долями неровные куски. Если части получились разного размера, деление нельзя назвать равным, а значит и сравнение будет неверным.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смотреть только на число внизу дроби и забывать смысл. У 1/8 знаменатель больше, но сама доля меньше, чем 1/4. Тут числа любят шутить, а нам нужна внимательность.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сравнении долей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торопиться с ответом без рисунка или проверки. Сначала надо увидеть целое, потом сравнить части, а уже после этого делать вывод.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 неровные части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и неровные части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части выглядят одинаково по размеру, поэтому каждая из них действительно является долей одного целого. Если одна часть заметно больше другой, деление уже получилось нечестным и для сравнения не подходит.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рисунке удобно поставить рядом круг или квадрат с ровными делениями и такой же рисунок с неровными кусками. Разница заметна сразу, и глаз помогает понять правило без лишних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удобно сравнить половину и треть: у одинакового целого половина больше, потому что частей меньше. Такой вывод легко проверить по рисунку, не заглядывая в сложные вычисления.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можно добавить четверть. Получается понятный порядок: 1/2, 1/3, 1/4. Чем больше частей, тем меньше одна доля, и это правило работает без исключений на уроке.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 выбрать самую большую долю из нескольких, начинай с меньшего числа частей. Так быстрее найти правильный ответ и не перепутать записи дробей.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нескольких долей сразу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к ответу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сравнить доли по изображению и не потеряться в записи дробей.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сравнения полезно ещё раз посмотреть на рисунок. Если одна часть выглядит крупнее другой, значит вывод, скорее всего, верный и можно спокойно записывать ответ.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целое одинаковое, меньший знаменатель обычно показывает большую долю. Эта подсказка помогает быстро заметить ошибку, пока она не успела спрятаться в тетради.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полезна в конце задания. Она помогает заметить спешку, исправить неточность и убедиться, что ответ подходит и по рисунку, и по 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120584"/>
            <a:ext cx="3127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правило помогает сразу понять, почему половина больше трети, а тр треть больше четверти. Оно работает каждый раз, когда целое разделено честно и одинаково.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398750" y="1223693"/>
            <a:ext cx="4328700" cy="142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8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817" dirty="0"/>
          </a:p>
        </p:txBody>
      </p:sp>
      <p:sp>
        <p:nvSpPr>
          <p:cNvPr id="6" name="Text 2"/>
          <p:cNvSpPr txBox="1"/>
          <p:nvPr/>
        </p:nvSpPr>
        <p:spPr>
          <a:xfrm>
            <a:off x="4398875" y="2884900"/>
            <a:ext cx="43287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частей в одинаковом целом означает большую долю.
</a:t>
            </a:r>
            <a:endParaRPr lang="en-US" sz="2439" dirty="0"/>
          </a:p>
        </p:txBody>
      </p:sp>
      <p:sp>
        <p:nvSpPr>
          <p:cNvPr id="7" name="Text 3"/>
          <p:cNvSpPr txBox="1"/>
          <p:nvPr/>
        </p:nvSpPr>
        <p:spPr>
          <a:xfrm>
            <a:off x="4999350" y="4463534"/>
            <a:ext cx="3127500" cy="14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сравнения долей из темы урока 22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и сравнивай смело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целое одинаковое и части равные, сравнить доли совсем несложно. Смотри на знаменатель, проверяй рисунок и выбирай большую долю без спешки и путаницы.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2026-05-24T11:36:56Z</dcterms:created>
  <dcterms:modified xsi:type="dcterms:W3CDTF">2026-05-24T11:36:56Z</dcterms:modified>
</cp:coreProperties>
</file>