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 и их разнообразие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рождаются очень медленно и отличаются в разных природных зонах Земли.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природный «трудяга» на границе миров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лежит на стыке литосферы, атмосферы, гидросферы и биосферы. В ней есть минеральные частицы, вода, воздух, перегной и живые организмы. В 1 грамме плодородной почвы обитает огромное число микроорганизмов, поддерживающих жизнь растений и круговорот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породы к почвенным горизонтам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 разрушается, заселяется организмами и постепенно накапливает органику, формируя слои.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почвообразования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формируются под действием пяти факторов: климата, материнской породы, живых организмов, рельефа и времени. Изменение любого из них меняет скорость накопления органики и состав минеральной основы.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влажный климат ускоряет разложение остатков и делает почвообразование активнее. В таких условиях быстрее образуется перегной, а значит, быстрее развивается плодородный слой.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дают разный минеральный состав почв. Поэтому даже при похожей растительности различаются цвет, плотность, водоудержание и обеспеченность питательными элементами.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почвы часто тоньше: из‑за смыва и движения воды органика и частицы сносятся вниз. В низинах, наоборот, нередко больше влаги и накапливается органическое вещество.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создании почвы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разрыхляют породу, создавая промежутки для воды и воздуха. Кроме того, растение приносит органику: листья, стебли и другие остатки постепенно попадают на поверхность и в толщу.
</a:t>
            </a:r>
            <a:endParaRPr lang="en-US" sz="858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перемешивают почву и делают ходы, благодаря чему лучше поступают воздух и вода. Бактерии и грибы разлагают органические вещества, возвращая в почву питательные элементы для новых растений.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больше органического вещества и перегноя, поэтому верхний горизонт обычно темнее. По мере углубления органика снижается, а доля минеральных частиц растёт.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почвенного профиля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почва устроена слоями, и каждый горизонт выполняет свою роль в накоплении органики и влаги.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школьная схема (без измерительных данных), основана на описании почвенного профиля.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делает почву темнее, улучшает её структуру и помогает удерживать влагу. Плодородие растёт, когда перегноя становится больше.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сведения о биологической активности плодородной почвы (уровень школьного курса).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6195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жизни в почве, тем активнее разложение остатков и образование перегноя.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31219"/>
            <a:ext cx="4418400" cy="14879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 четырёх типов почв: цвет, количество перегноя, особенности влаги и реакции почвенного раствора.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и их свойства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почвами связаны прежде всего с климатом и растительностью: там, где больше влаги и растительных остатков, обычно выше и накопление органики.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— самые плодородные почвы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встречаются в степях и лесостепях. Их отличает тёмная окраска, зернистая структура и большое содержание гумуса, который образуется при разложении растительных остатков.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богатому перегною чернозёмы хорошо удерживают влагу и поддерживают растения питательными элементами. Поэтому их часто выбирают как «эталон» плодородия в школьной географии.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крупные массивы чернозёмов располагаются в южной части Европейской России, на юге Западной Сибири и в некоторых районах Предкавказья. Эти почвы особенно ценны для зерновых культур.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лесной зоны: как влага меняет горизонт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 под хвойными лесами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создают условия, при которых питательные вещества постепенно перемещаются вниз по профилю. Поэтому верхние горизонты подзолистых почв часто выглядят светлее, чем у чернозёмов. Растениям приходится получать питание из более сложной почвенной структуры.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подзолистым почвам помогают удобрения и известкование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почве больше влаги, разложение идёт иначе, а реакция может становиться кислой. В результате растениям бывает трудно усваивать некоторые элементы. Поэтому для повышения плодородия используют удобрения и известкование, чтобы создать более благоприятные условия роста.
</a:t>
            </a:r>
            <a:endParaRPr lang="en-US" sz="88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и больше влаги, тем быстрее идут выветривание и разложение остатков, а значит быстрее формируются почвенные горизонты и накапливается гумус.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почвы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потепление и увлажнение ускоряют почвообразование, а дефицит воды или холода замедляет разложение и уменьшает накопление перегноя.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относительная (условная) шкала интенсивности, 5-балльное сравнение, без привязки к абсолютным значениям.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степей, пустынь и тундры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много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растения развиваются в тёплый сезон и дают значительное количество растительных остатков. Это усиливает образование гумуса, формирует более прочную структуру и повышает связность почвы.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дефицит органики и засоление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редких осадках и сильном испарении в почву поступает мало органических остатков. Влага быстро уходит, поэтому нередко накапливаются соли, а плодородие остаётся ограниченным.
</a:t>
            </a:r>
            <a:endParaRPr lang="en-US" sz="887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холод и переувлажнение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замедляют разложение остатков, а избыток влаги делает почвы переувлажнёнными. Верхний слой часто тонкий, поэтому растения медленно растут и почвообразование идёт слабо.
</a:t>
            </a:r>
            <a:endParaRPr lang="en-US" sz="8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меняются по территории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растительность, породы и рельеф создают «цепочки» процессов, поэтому на Земле возникает мозаика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действует как «губка»: впитывает осадки, часть воды удерживает, а остальную пропускает вниз. Благодаря этому растения получают влагу постепенно, а не только во время дождя или снега.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быстро теряют воду: крупные частицы между собой слабо удерживают влагу. Глинистые почвы удерживают воду лучше, но поры между частицами меньше и воздухообмен хуже.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влияет на корни: в рыхлой почве корням легче проникать и получать кислород. При плотной почве рост ограничивается, потому что вода и воздух распределяются хуже.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почвы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Раскапывание земель, вырубка лесов, перевыпас скота и тяжёлая техника повреждают верхний слой. Из-за этого усиливаются эрозия и уплотнение, а плодородие снижается даже за короткое время.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внесение удобрений может загрязнять почву и грунтовые воды. Севооборот, лесополосы, бережная обработка и сохранение растительного покрова поддерживают гумус, уменьшают размыв и выдувание почвы.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эрозии чаще всего страдает верхний горизонт: он богат гумусом и питательными веществами. Поэтому даже небольшая потеря слоя заметно ухудшает урожайность.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для почв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наибольший риск связан с потерей верхнего слоя почвы. Защита от смыва и выдувания сохраняет и гумус, и питание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относительная доля угроз по учебным обобщениям, ориентировочная диаграмма без привязки к единому мировому подсчёту.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 определяет, какие культуры и занятия подходят лучше. Решающее значение имеют плодородие, влажность и риск засоления, который усиливается климатом.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почв в хозяйстве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содержание гумуса и благоприятнее режим влаги, тем шире набор культур. В холодных или переувлажнённых условиях земледелие ограничивается.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плодородие почв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защиты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лесополосы и сохраняют растительный покров, чтобы снижать скорость ветра и уменьшать выдувание верхнего слоя.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 чередование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севооборот: растения разных типов по-разному расходуют питательные вещества, а почва меньше истощается и лучше накапливает гумус.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почвы без перегруза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органические удобрения и бережно выбирают дозы минеральных подкормок, чтобы не ухудшать качество почвы и воды.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смывом и потерей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вводят меры против смыва, а в засушливых районах — способы сохранения влаги; после уборки не оставляют почву полностью голой.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нужно изучать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соединяют горные породы, воду, воздух и живые организмы в единую природную систему. Понимание её работы помогает объяснять, почему в разных местах формируются разные типы почв.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почв показывает, как природа отвечает на климат и рельеф: где-то накапливается гумус, а где-то преобладают вымывание или медленное разложение. Это связывает географию с биологией.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почв нужно, чтобы выращивать растения и правильно подбирать агротехнику. Оно также помогает охранять природу, предотвращая эрозию, загрязнение и засоление.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почва — основа сельского хозяйства и важная часть природного наследия. Без бережного отношения плодородный слой теряется быстрее, чем успевает восстановиться.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почва как результат долгой работы природы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медленно, а разрушение может происходить сравнительно быстро. Её свойства зависят от климата, пород, живых организмов, рельефа и времени. Разнообразие почв формирует растительность и урожайность, поэтому сохранение почв жизненно важно для природы и хозяйства.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2026-05-11T20:32:51Z</dcterms:created>
  <dcterms:modified xsi:type="dcterms:W3CDTF">2026-05-11T20:32:51Z</dcterms:modified>
</cp:coreProperties>
</file>