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 переменными в алгебре 7 класса
</a:t>
            </a:r>
            <a:endParaRPr lang="en-US" sz="387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помогает записывать и считать разные ситуации одним выражением.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переменные в алгебре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позволяют кратко записывать общие правила для любых чисел. Такие выражения встречаются в задачах, формулах, таблицах и геометрии, когда нужно быстро описать меняющиеся величины без длинных перечислений.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выражение с переменной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 переменной может включать число, букву, знаки действий и скобки. Оно показывает, как связаны величины, но само по себе не утверждает равенство между ними.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выражениям относятся 7+z, 4m−1 и (p+3)·2. Каждая запись читается по правилам математики и становится конкретной, когда вместо буквы подставляют число.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 меняется вместе с выбранным числом вместо переменной. Поэтому одна и та же запись может дать разные ответы в разных случаях, но способ вычисления остаётся одинаковым.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нет знака равенства, это не уравнение. Выражение лишь показывает способ вычисления, а уравнение уже требует найти неизвестное число, при котором равенство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выражения, выражения с переменной и уравнения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виды записей и увидим, чем они отличаются друг от друга.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делает запись общей: одна и та же схема подходит для разных чисел, а уравнение дополнительно требует найти неизвестное.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жизни: покупка тетрадей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тетрадь стоит 24 рубля, то стоимость n тетрадей удобно записать как 24n. Эта формула подходит для любого количества покупки, а не только для одного случая.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числах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n=3 получаем 24·3=72 рубля, а при n=5 — 24·5=120 рублей. Подстановка помогает быстро вычислить сумму и проверить, правильно ли составлено выражение.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запись заменяет длинный пересчёт для каждого количества тетрадей. Так алгебра помогает удобно описывать покупки, сравнивать варианты и не ошибаться в подсчётах.
</a:t>
            </a:r>
            <a:endParaRPr lang="en-US" sz="12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464" y="1605458"/>
            <a:ext cx="31132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139" y="1605459"/>
            <a:ext cx="311325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записи с буквами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буквой
</a:t>
            </a:r>
            <a:pPr algn="l" indent="0" marL="0">
              <a:lnSpc>
                <a:spcPct val="115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2x читается как «два икс», а 3a — как «три а». Число перед буквой показывает коэффициент и говорит, сколько раз взята переменная.
</a:t>
            </a:r>
            <a:endParaRPr lang="en-US" sz="1326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x+7 и 5−y сначала читают букву, затем действие. Здесь важно не пропускать знак: он показывает, что нужно прибавить или вычесть число.
</a:t>
            </a:r>
            <a:endParaRPr lang="en-US" sz="1314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буквой нет числа, коэффициент равен 1. Поэтому x означает 1x, хотя единица обычно не записывается, чтобы выражение выглядело короче и проще.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перед буквой делает коэффициент отрицательным: −y означает −1y. Это важно читать внимательно, потому что такой знак меняет значение выражения.
</a:t>
            </a:r>
            <a:endParaRPr lang="en-US" sz="12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значение выражения с переменной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подстановке числа и вычислении ответа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значений, составленная по выражению 2x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2x при росте x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увеличивается на 1, значение выражения каждый раз возрастает на 2. Это помогает увидеть устойчивую связь между переменной и результатом вычисления.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линейная и очень регулярная: одинаковый шаг по x даёт одинаковый прирост значения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выражение 6x+4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с переменной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6x часть 6x называется членом с переменной. Она показывает, что число x умножают на 6, а потом результат используют в выражении.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6 перед буквой — это коэффициент. Он показывает, сколько раз берётся переменная, поэтому его нужно читать особенно внимательно при вычислениях и упрощении.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не связано с буквой, поэтому его называют свободным членом. Оно остаётся в выражении даже тогда, когда значение переменной меняется.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9−2a коэффициент равен −2, а свободного члена нет. Разбор записи на части помогает быстрее читать выражения и не допускать ошибок.
</a:t>
            </a:r>
            <a:endParaRPr lang="en-US" sz="9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записи выражений с переменными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в записи с переменными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Посмотрим, как записываются коэффициенты в простых выражениях и что они означают.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может быть положительным, отрицательным или дробным; если числа не видно, оно равно 1 и просто не записывается.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 выражениях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считают умножение и деление. Эти действия имеют одинаковый приоритет и выполняются раньше сложения и вычитания.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сумму или разность. К этому моменту все более важные операции уже выполнены, и выражение становится проще.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2(3+x) при x=5 сначала получают 3+5=8, затем умножают 8 на 2 и получают 16.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действия внутри скобок, потому что они задают отдельную часть выражения и сохраняют нужный порядок 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скобок в выражениях с переменными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запись — несколько действий
</a:t>
            </a:r>
            <a:pPr algn="ctr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помогают увидеть, какая часть выражения должна быть выполнена первой. В записи (x+4)·3 сначала находят сумму x+4, а уже потом умножают результат на 3. Такая запись удобна, когда одну и ту же группу действий нужно повторить несколько раз.
</a:t>
            </a:r>
            <a:endParaRPr lang="en-US" sz="852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из реальной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три одинаковые коробки, в каждой лежит по x+4 предмета. Тогда общее количество можно записать как (x+4)·3. Скобки точно показывают, что сначала считаются предметы в одной коробке, а затем результат умножается на число коробок.
</a:t>
            </a:r>
            <a:endParaRPr lang="en-US" sz="9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раскрывать скобки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преобразовать выражение, не изменяя его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данным задания: x=1,2,3,4; значения 4x−1.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выражения 4x−1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сравнить рост значений и сразу заметить одинаковый шаг между соседними столбиками.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выражения возрастает на 4, потому что коэффициент при переменной равен 4.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 с одинаковыми буквами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подобные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с одной и той же буквой можно складывать или вычитать. Например, 3x+2x превращается в 5x, потому что учитываются только коэффициенты, а переменная остается той же.
</a:t>
            </a:r>
            <a:endParaRPr lang="en-US" sz="1334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буква — не одно и то же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объединять выражения, если часть содержит букву, а часть — только число. В записи 3x+3 эти слагаемые обозначают разные величины, поэтому их не складывают в одно.
</a:t>
            </a:r>
            <a:endParaRPr lang="en-US" sz="1440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важно внимательно читать знак перед слагаемым. В выражении 7a−2a получается 5a, а в записи 4m+3−m число 3 остается отдельным свободным членом.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упрощать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легче читается и быстрее вычисляется. Когда выражение приведено к простому виду, в нем проще найти значение, сравнить с другим выражением или использовать в задаче.
</a:t>
            </a:r>
            <a:endParaRPr lang="en-US" sz="13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переменными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 и правильные записи. Это помогает запомнить, как читать скобки, знаки и коэффициенты.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потерей знака, неправильным раскрытием скобок и смешением коэффициента с переменной.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«Выражения с переменными».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50189"/>
            <a:ext cx="513600" cy="45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18" y="4004962"/>
            <a:ext cx="38790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как выражения с переменными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записывать общие правила для фигур. Например, периметр прямоугольника выражают через длины его сторон, а площадь — через их произведение.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путь, скорость и время формулы позволяют быстро найти неизвестную величину, если известны остальные данные. Это экономит время и делает запись точной.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формула подходит для многих случаев, потому что буквы заменяют разные числа. Поэтому её можно использовать снова и снова без переписывания условия.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известные значения в формулу, остается выполнить обычные действия. Так проще проверить ответ и не запутаться в длинном тексте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выражений с переменными с реальными задачами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карандаш стоит 15 рублей, то стоимость k карандашей удобно записать как 15k. Такая запись сразу показывает, как меняется цена при увеличении количества.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автомобиль движется со скоростью 6 км/ч, путь за t часов выражается как 6t. Формула помогает быстро оценить расстояние без повторных вычислений.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длиной, шириной и другими величинами переменная делает запись короткой и понятной. Это удобно, когда нужно сравнивать разные варианты или подбирать нужное значение.
</a:t>
            </a:r>
            <a:endParaRPr lang="en-US" sz="11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данным задания: x=0,1,2,3,4,5; значения x+3.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выражения x+3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значение получается прибавлением трёх к выбранному числу x.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линейная: при росте x на 1 значение выражения тоже увеличивается на 1.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переменных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 переменными позволяют записывать общий способ вычисления для разных чисел. Если внимательно подставлять значения, соблюдать порядок действий и учитывать скобки, коэффициенты и подобные слагаемые, ответы будут точными и понятными.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2026-05-29T22:13:20Z</dcterms:created>
  <dcterms:modified xsi:type="dcterms:W3CDTF">2026-05-29T22:13:20Z</dcterms:modified>
</cp:coreProperties>
</file>