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моря в литературе: пространство свободы, испытания и памяти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литературе раскрывает свободу, выбор и внутренний мир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образ моря в литературе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помогает понять, как пейзаж становится частью смысла произведения. Через него писатели показывают характер героя, его настроение и важные темы: свободу, одиночество, путь, мечту и опасность.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605343"/>
            <a:ext cx="193800" cy="172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594726"/>
            <a:ext cx="193800" cy="19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13" y="3092350"/>
            <a:ext cx="181125" cy="20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098951"/>
            <a:ext cx="193800" cy="19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594727"/>
            <a:ext cx="193800" cy="19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художественный образ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море прежде всего остаётся частью природы: его волны, берег, шторм и горизонт создают узнаваемую картину места действия.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морская даль часто выражает стремление к независимости, движению и преодолению границ, которые сдерживают человека в жизни.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морской пейзаж передаёт спокойствие, тревогу, тоску или надежду, отражая чувства человека в конкретный момент.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часто связано с дорогой, отъездом и возвращением. Такой образ помогает показать переход героя к новому этапу жизни и пониманию себя.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может становиться источником опасности, где герой сталкивается с бурей, неизвестностью и необходимостью принимать ответственные решения.
</a:t>
            </a:r>
            <a:endParaRPr lang="en-US" sz="8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пейзаж передаёт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XIX века передают морской простор через свет, движение и шум волн. Благодаря этому пейзаж становится не просто описанием природы, а точным отражением переживания.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собеседник лирического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море нередко обращено прямо к человеку. В стихотворении Пушкина «К морю» оно звучит как живой собеседник и знак свободы. Такое обращение делает чувство особенно личным.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поэзии: пейзаж и настроение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чаще всего получает образ моря в литературе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море может звучать по-разному: как мирный фон, как знак разлуки или как напряжённое пространство действия.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море связано со свободой, испытанием и внутренними переживаниями. Его смысл зависит от автора и ситуации героя.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и зарубежной литературы для 8 класса; дата не требуется.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и стихотворение «К морю»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1824 году и относится к романтической лирике. Море здесь становится образом свободы, к которой герой обращается как к живой силе.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с морем связано у Пушкина с утратой юношеских надежд и мечты о дальних странствиях. Поэтому интонация текста сочетает восхищение и печаль.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Наполеона и Байрона расширяют смысл стихотворения. Море воспринимается как символ духовной независимости, перед которой особенно заметны человеческие судьбы и ограничения.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образа моря у разных авторов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морской образ получает разные смысловые оттенки в зависимости от авторского взгляда и жанра произведения.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показывают море по-разному: как свободу, стихию, природную мощь или тонкое настроение.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русской литературы XIX–XX веков, изучаемые в 8 классе.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образ моря в литературном тексте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приёмов в художественном описании морского пейзажа.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помогают изобразить море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делают морскую картину точной и выразительной: «синее», «бурное», «тихое», «суровое». Они сразу задают читателю нужное впечатление и помогают почувствовать характер пейзажа.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превращает море в живое существо. Оно может дышать, сердиться, звать или спать, поэтому описание становится более ярким и близким человеку.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повторы, ритм строк и повторяющиеся глаголы движения передают шум прибоя, удары волн и порывы ветра. Чтение начинает напоминать само морское движение.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работают вместе. Цвет, звук, глаголы и сравнения создают не только внешний вид моря, но и его настроение, которое важно для понимания текста.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моря в литературных произведениях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морского образа определяется не только сюжетом, но и выбором слов, ритмом фразы и деталями пейзажа.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море вызывает спокойствие или тревогу, но может передавать и более тонкие состояния, связанные с ожиданием и торжественностью.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 и литературным произведениям 8 класса; дата не требуется.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прозе: приключение, риск и выбор героя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сквозь шторм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отправляется в море, когда суша уже скрылась за горизонтом, а впереди только ветер и волны. Шторм заставляет его действовать быстро, доверять команде и не терять цель, даже если путь кажется почти невозможным.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как испытание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палубе особенно заметно, кто умеет сохранять спокойствие, а кто поддаётся страху. Морское путешествие превращает обычный путь в проверку смелости, ответственности и умения принимать решения в опасной ситуации.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компас и выбор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карта в прозе часто помогает герою найти не только направление, но и самого себя. Встреча с неизвестностью делает каждый поворот важным, а решение повернуть назад или идти дальше приобретает особый смысл.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образ внутреннего мира человека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морская гладь часто передаёт состояние умиротворения, ясности и тихой радости. Такой пейзаж помогает читателю почувствовать, что герой находится в гармонии с собой и окружающим миром.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Шторм, туман и тяжёлые волны обычно связаны с тревогой, сомнениями и внутренним напряжением. Природа в таком описании как будто повторяет чувства человека и делает их особенно заметными.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море, горизонт и дальний берег нередко вызывают размышления о пути, памяти и одиночестве. Это и есть психологический пейзаж: внешняя картина природы раскрывает душевное состояние героя.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9704" y="919100"/>
            <a:ext cx="4984791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которые создают морской образ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передать движение, пространство и настроение моря.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слово может менять смысл морского пейзажа: одни детали подчёркивают силу и тревогу, другие — тишину, ожидание и надежду.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текстам о море, 8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образ моря в стихотворении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морского образа в лирическом тексте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произведениях о путешествии и взрослении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Отправление в путь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покидает привычный берег, и море становится началом испытаний. Уже в этот момент видно, что впереди его ждут не только приключения, но и важный жизненный опыт.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Встреча с испытанием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Шторм, неизвестность и трудный выбор проверяют смелость персонажа. В морской стихии он учится отвечать за себя и за других, а мечта постепенно превращается в действие.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Возвращение другим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дороги герой смотрит на дом и берег иначе. Морское путешествие показывает, что взросление связано с пониманием ответственности, цены решения и собственных возможностей.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детали чаще всего связаны с морем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авторы соединяют море с движением и звуком, поэтому в описаниях заметны глаголы, ритм и чередование света и тени.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детали, передающие движение и пространство; значит, морской образ строится через ощущение живой, меняющейся стихии.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текстам о море, 8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тема в русской литературе XIX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романтиков море становится образом сильных чувств и внутренней свободы. Оно подчёркивает стремление героя выйти за пределы обыденной жизни и найти высокую цель.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пейзаж часто показывает одиночество человека перед стихией. На фоне бескрайней воды особенно заметны раздумья героя, его сомнения и желание понять собственный путь.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XIX века используют море, чтобы передать противостояние личности и природы. Шум волн, простор и изменчивая погода делают конфликт особенно ярким и наглядным.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соединить мечту, тревогу и ощущение бесконечности. Поэтому море в литературе века остаётся одним из самых выразительных символов романтического мировосприятия.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произведения, где море играет важную роль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 тот же образ помогает авторам говорить о разных чувствах и идеях.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литературе не имеет одного значения: оно может выражать и свободу, и одиночество, и связь человека с большой жизнью вокруг него.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произведения русской литературы XIX–XX веков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4625"/>
            <a:ext cx="324900" cy="28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04625"/>
            <a:ext cx="324900" cy="28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958" y="1675625"/>
            <a:ext cx="303450" cy="34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моря остаётся понятным современным школьникам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легко связать с поездками, отдыхом и дорогой в новые места. Поэтому школьникам просто представить его как пространство перемен, ожидания и открытия.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пейзаж помогает понять радость, тревогу, грусть и мечту. Через него автор показывает переживания героя так, чтобы они были близки читателю.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Корабль, берег и горизонт напоминают о решении идти вперёд. Такой образ делает литературный текст более понятным, потому что говорит о взрослении и ответственности.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интересно не только как красивая картина, но и как знак глубокой мысли. Оно показывает, как художественное слово превращает пейзаж в символ.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литературе — больше, чем пейзаж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образ соединяет красоту природы, чувства героя и важную мысль автора. Он помогает увидеть свободу, тревогу, надежду и путь человека к взрослению и пониманию себя.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2026-05-22T18:20:40Z</dcterms:created>
  <dcterms:modified xsi:type="dcterms:W3CDTF">2026-05-22T18:20:40Z</dcterms:modified>
</cp:coreProperties>
</file>