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распад колониальных империй и борьбу за независимость региона.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крушения колониализма в Латинской Америке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Португалия с XVI века установили владения в Латинской Америке, используя богатства региона и угнетая местное население, что стало почвой для будущих конфликтов.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колониального влияния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свободы, равенства и прав человека из Европы распространялись среди колонистов, стимулируя стремление к самостоятельности и переменам в обществе.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революций севера и Европы показали возможность борьбы с монархической властью, воодушевляя латиноамериканские народы на собственные восстания.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американской и французской революциями
</a:t>
            </a:r>
            <a:endParaRPr lang="en-US" sz="1967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экономического положения и несправедливое распределение власти вызвали недовольство у креолов и прочих слоёв общества, способствуя подъёму антиколониальных настроений.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 социальные противоречия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восстаний за независимость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поставляли в Европу ценное сырьё — золото, серебро, сахар, кофе и хлопок, укрепляя экономическое могущество метрополий.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трудовым ресурсом были индейцы и рабы, которые страдали от жестокого обращения и жестокой эксплуатации, усиливая социальное напряжение.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Эксплуатация ресурсов и населения в колониях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Креолы, потомки европейцев, занимали второй уровень социального статуса, обладая ограниченным доступом к власти и привилегиям.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Метисы, мулаты и индейцы находились в низших слоях общества, испытывая дискриминацию и ограниченный доступ к правам и образованию.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главе стояли испанцы и португальцы, контролировавшие политическую и экономическую жизнь, используя административных представителей из Европы.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и общества в колониях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Креольская молодёжь в специальных кружках обсуждала философские идеи равенства, свободы и демократии, поддерживая идеалы народного управления.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распространение газет и листовок способствовало информированию населения и критике колониального режима.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Франсиско де Миранда стал одним из первых активистов, объединив идеологию и практические действия против колониализма.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и Андрес Белло продолжили интеллектуальное сопротивление, становясь лидерами политических преобразований региона.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Интеллектуальное влияние идей Просвещения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626865"/>
            <a:ext cx="276900" cy="22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91915"/>
            <a:ext cx="276900" cy="2215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участники освободительного движения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Креолы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европейцев, которые возглавляли борьбу за независимость, стремясь к равным правам с метрополией.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знать и землевладельцы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элиты, поддерживавшие изменения ради расширения своих политических и экономических возможностей.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рабы и индейцы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участвовали в поддержке восстаний, в том числе в разведке, снабжении и боевых действиях.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союзники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и другие страны помогали повстанцам оружием и советниками, ослабляя позиции колониальных империй.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освободительных движений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путь революций в испанских и португальских колониях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внутренних конфликтов и экономический кризис снижали способность эффективно управлять заморскими территориями.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создало условия для автономии колониальных администраций и появления местных правительств без европейского вмешательства.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была ослаблена войной против Франции, что подорвало её контроль и отвлекло ресурсы от колоний.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Слабость колониальных метрополий в начале XIX 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активно выполняли функции курьеров, разведчиков и обеспечивали повстанцев провиантом и медикаментами.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Афро-латиноамериканцы вносили значительный вклад в боевых частях, зачастую лидируя важные военные операции.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Индейцы участвовали как в боевых действиях, так и в локальных восстаниях, борясь за свои права и свободу.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личности, такие как Педро Пало и Хуана Азурдуй, остаются символами мужества и сопротивления.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женщин, афро-латиноамериканцев и индейцев в борьбе
</a:t>
            </a:r>
            <a:endParaRPr lang="en-US" sz="26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Мексика: движение за независимость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1811–1815 — действия Хосе Морелоса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Идальго лидерство перешло к Хосе Морелосу, который продолжил организовывать вооружённую борьбу и формировал планы новой независимой Мексики.
</a:t>
            </a:r>
            <a:endParaRPr lang="en-US" sz="1489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окончание войны и провозглашение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1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Агустин де Итурбиде заключил союз с повстанцами и добился признания независимости Мексики, завершив многолетнюю борьбу с испанской короной.
</a:t>
            </a:r>
            <a:endParaRPr lang="en-US" sz="1540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сентября 1810 года — восстание Мигеля Идальго
</a:t>
            </a:r>
            <a:pPr algn="l" indent="0" marL="0">
              <a:lnSpc>
                <a:spcPct val="115000"/>
              </a:lnSpc>
              <a:buNone/>
            </a:pPr>
            <a:r>
              <a:rPr lang="en-US" sz="48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Священник Мигель Идальго объявил первое восстание против колониального владычества, что положило начало Мексиканской войне за независимость.
</a:t>
            </a:r>
            <a:endParaRPr lang="en-US" sz="14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Боливар вел освободительные походы в несколько стран, вдохновляя народ на борьбу с испанским колониализмом. Его решимость и тактика помогли создать независимые государства Венесуэлы и Колумбии.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Симона Боливара в освобождение Южной Америки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Сан-Мартин организовал освобождение Аргентины, затем перешел в Чили, где возглавил успешные революционные кампании. Его стратегия открыла путь к независимости Перу и установлению новых государств.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Хосе де Сан-Мартина в образовании Аргентины и Чили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и Хосе де Сан-Мартин: лидеры освобождения
</a:t>
            </a:r>
            <a:endParaRPr lang="en-US" sz="28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 1808 по 1830 годы отмечен резким ростом числа государств, обретших независимость в регионе.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1830 году большинство колоний Южной Америки достигли самостоятельности, что показало эффективность освободительных движений.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 независимости стран Латинской Америки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победы независимости (1808–1830)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523" y="1527000"/>
            <a:ext cx="5514755" cy="3673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Латиноамериканские хроники XIX века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и страны: сводная таблица независимости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хронологию провозглашения независимости ключевыми странами региона.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1830 году Испания и Португалия контролировали менее 10% своих прежних владений в Америке.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1822 году португальский принц Педру I мирно провозгласил независимость Бразилии, что отличает эту кампанию от затяжных войн в испанских колониях.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Бразилии XIX века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1822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провозглашения независимости Бразилии и начала правления императора Педру I.
</a:t>
            </a:r>
            <a:endParaRPr lang="en-US" sz="3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Ослабленные войнами с Наполеоном, Испания и Португалия испытывали внутренние кризисы, ограничивавшие возможности силового контроля над колониями.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Метрополии направляли войска, но их ресурсы были истощены, а военные действия часто оканчивались поражениями из-за местного сопротивления и поддержки повстанцев зарубежными странами.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Великобритании и США колонистам лишала Испанию и Португалию дипломатической и военной поддержки, окончательно сводя попытки восстановления контроля к неудаче к 1830 году.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метрополий вернуть власть и причины неудачи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и борьба за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обретения независимости страны переживали частые перевороты и смены лидеров, что осложняло установление стабильного управления и институциональных основ.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национальных символов и законов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создавались первые национальные конституции, гербы и флаги, символизировавшие самостоятельность и единство новых государств.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независимых государств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официально признали независимые страны и стали влиятельным внешним игроком, периодически вмешиваясь в региональную политику и экономику.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политического и экономического влияния США создал новую динамику, изменившую баланс сил и отношения между странами Западного полушария.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1823 года провозгласила противодействие вмешательству европейских держав в дела Америки, укрепляя позиции новых государств Латинской Америки.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Монро и влияние США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независимости страны столкнулись с экономической зависимостью от Европы и США, что ограничивало их развитие и самостоятельность.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сохранялось, часто усиливаясь, и становилось причиной внутренних конфликтов и напряженности в обществе.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Авторитарные режимы и военные диктатуры периодически возникали, борясь за контроль над новыми государствами в условиях нестабильности.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Гражданские войны и территориальные споры усугубляли разногласия, задерживая процесс национального объединения и развития.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конца колониализма для Латинской Америки
</a:t>
            </a:r>
            <a:endParaRPr lang="en-US" sz="28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независимости заложила основы современных государств Латинской Америки и раскрыла национальную идентичность, несмотря на трудности и продолжающиеся политические вызовы региона.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независимости в современном Латинском мире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2026-05-10T23:55:45Z</dcterms:created>
  <dcterms:modified xsi:type="dcterms:W3CDTF">2026-05-10T23:55:45Z</dcterms:modified>
</cp:coreProperties>
</file>