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Горький: человек, эпоха, книги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Писатель, чьи герои учат не мириться с унижением.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на рубеже веков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писал о времени быстрых перемен: росли города и фабрики, обострялись бедность, труд и неравенство. Его книги помогали говорить о справедливости, свободе и человеческом достоинстве.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юность Алексея Пешкова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64100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1868 — рождение в Нижнем Новгороде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Алексей Пешков родился в семье столяра. Ранние годы прошли в непростых условиях, которые рано познакомили его с нуждой и тяжелым бытом.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775619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без родителей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рано потерял родителей и воспитывался у деда. Опыт одиночества и постоянной борьбы за жизнь позже стал важной частью его книг.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987147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Подростковые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Будущий писатель много работал: был посудником, пекарем, учеником и выполнял случайные работы. Эти впечатления помогли ему правдиво показать жизнь простых людей.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Алексея Пешкова к литературе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жизненных событий, приведшая к писательской славе.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литературные успехи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язык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Читателей привлекала выразительная речь персонажей. Она звучала просто, точно и убедительно, поэтому сцены казались особенно правдивыми и легко запоминались.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герои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ранних рассказах Горького появляются люди, которых редко замечали в литературе. Это странники, рабочие, бродяги и сильные характеры с непростой судьбой, но с ярким внутренним стержнем.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протеста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текстах постоянно чувствуется несогласие с унижением и зависимостью. Герои спорят с судьбой, отстаивают свою гордость и не хотят жить без свободы.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9665" y="1353524"/>
            <a:ext cx="240975" cy="275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9652" y="2193607"/>
            <a:ext cx="261000" cy="261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652" y="3026467"/>
            <a:ext cx="261000" cy="261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39652" y="3885442"/>
            <a:ext cx="261000" cy="208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«дна» в ранних рассказах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1110909" y="1285179"/>
            <a:ext cx="31011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 обочине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живут вдали от привычного благополучия. Горький показывает их бедность, одиночество и тяжелые обстоятельства без прикрас.
</a:t>
            </a:r>
            <a:endParaRPr lang="en-US" sz="738" dirty="0"/>
          </a:p>
        </p:txBody>
      </p:sp>
      <p:sp>
        <p:nvSpPr>
          <p:cNvPr id="15" name="Text 3"/>
          <p:cNvSpPr txBox="1"/>
          <p:nvPr/>
        </p:nvSpPr>
        <p:spPr>
          <a:xfrm>
            <a:off x="1110909" y="2118051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сила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трудной жизни у персонажей сохраняются гордость и чувство собственного достоинства. Именно это делает их запоминающимися.
</a:t>
            </a:r>
            <a:endParaRPr lang="en-US" sz="738" dirty="0"/>
          </a:p>
        </p:txBody>
      </p:sp>
      <p:sp>
        <p:nvSpPr>
          <p:cNvPr id="16" name="Text 4"/>
          <p:cNvSpPr txBox="1"/>
          <p:nvPr/>
        </p:nvSpPr>
        <p:spPr>
          <a:xfrm>
            <a:off x="1110909" y="2950922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выше покоя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герои выбирают независимость, даже если она не обещает удобной и спокойной жизни. Для них важнее не согнуться.
</a:t>
            </a:r>
            <a:endParaRPr lang="en-US" sz="738" dirty="0"/>
          </a:p>
        </p:txBody>
      </p:sp>
      <p:sp>
        <p:nvSpPr>
          <p:cNvPr id="17" name="Text 5"/>
          <p:cNvSpPr txBox="1"/>
          <p:nvPr/>
        </p:nvSpPr>
        <p:spPr>
          <a:xfrm>
            <a:off x="1110909" y="3783797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Сочувствие и уважение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не осуждает таких людей, а внимательно всматривается в них. Он показывает, что у каждого есть право на уважение.
</a:t>
            </a:r>
            <a:endParaRPr lang="en-US" sz="73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творчества М. Горького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менял жанры, но неизменно обращался к человеку и его выбору.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концентрация приходится на 1900-е годы, когда особенно заметны пьесы и крупная проза.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биографии и хронологии творчества М. Горького
</a:t>
            </a:r>
            <a:endParaRPr lang="en-US" sz="75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«На дне»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происходит в ночлежке, где живут люди, потерявшие дом, работу и надежду. Это пространство сразу задает жесткий и правдивый разговор о человеческой жизни.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пьесе сталкиваются разные взгляды на правду: одни считают, что человеку нужна суровая честность, другие — что иногда важнее сочувствие и поддержка.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показывает, как в самых тяжелых условиях люди спорят, надеются, ошибаются и ищут смысл. Именно поэтому пьеса остается одной из самых известных у Горького.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18796" y="1467950"/>
            <a:ext cx="4706409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произведения и их темы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обзор самых известных произведений Горького и их ведущих идей.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тексты сосредоточены на свободе и характере, а позднее заметнее темы общества, памяти и внутреннего роста.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М. Горького и общепринятая литературная хронология
</a:t>
            </a:r>
            <a:endParaRPr lang="en-US" sz="7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«Мать»: пробуждение человека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героиня сначала живет привычной, тихой жизнью, не задумываясь о причинах бедности и страха вокруг. Постепенно она начинает внимательнее смотреть на окружающий мир.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Сын и его товарищи помогают ей увидеть несправедливость жизни рабочих. Через их разговоры она учится понимать, почему люди хотят перемен и уважения.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играет материнская любовь: она не исчезает, а становится сильнее и осознаннее. Геройня начинает поддерживать близких не только чувствами, но и поступками.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показывает, как человек может внутренне измениться, если начинает думать, сопереживать и искать правду. Поэтому книга связана с темами роста, солидарности и справедливости.
</a:t>
            </a:r>
            <a:endParaRPr lang="en-US" sz="9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детских впечатлений к большой книге жизни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49500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книги о взрослении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трилогию входят «Детство», «В людях» и «Мои университеты». Это история о том, как мальчик проходит через трудности, наблюдает мир и постепенно становится самостоятельным человеком.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42175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Правда личного опыта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показывает не выдуманные приключения, а реальную жизнь с ее тяжелой работой, яркими встречами и поиском знаний. Поэтому эти книги читаются как честный рассказ о взрослении.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творчества Горького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меняются от ранних рассказов к поздним книгам, но интерес к человеку остается главным стержнем его творчества.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места занимает тема достоинства: именно она соединяет образы свободы, труда и внутренней стойкости.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4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произведений М. Горького: «Макар Чудра», «На дне», «Мать», «Детство».
</a:t>
            </a:r>
            <a:endParaRPr lang="en-US" sz="75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и революционная эпоха: три важные вехи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3196561" y="2423675"/>
            <a:ext cx="34152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1905 год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революционных событий писатель особенно остро говорит о праве человека на свободу и уважение. При этом он не принимает насилие и жестокость как путь к обновлению.
</a:t>
            </a:r>
            <a:endParaRPr lang="en-US" sz="998" dirty="0"/>
          </a:p>
        </p:txBody>
      </p:sp>
      <p:sp>
        <p:nvSpPr>
          <p:cNvPr id="10" name="Text 3"/>
          <p:cNvSpPr txBox="1"/>
          <p:nvPr/>
        </p:nvSpPr>
        <p:spPr>
          <a:xfrm>
            <a:off x="4479400" y="1276550"/>
            <a:ext cx="34152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XIX — начало XX века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внимательно следит за жизнью рабочих, ростом городов и общественным неравенством. Его литература откликается на вопросы справедливости и человеческого достоинства.
</a:t>
            </a:r>
            <a:endParaRPr lang="en-US" sz="998" dirty="0"/>
          </a:p>
        </p:txBody>
      </p:sp>
      <p:sp>
        <p:nvSpPr>
          <p:cNvPr id="11" name="Text 4"/>
          <p:cNvSpPr txBox="1"/>
          <p:nvPr/>
        </p:nvSpPr>
        <p:spPr>
          <a:xfrm>
            <a:off x="1918511" y="3535950"/>
            <a:ext cx="34152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1917 года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продолжает размышлять о судьбе культуры, ответственности общества и цене исторических перемен. Для него человек остается главной ценностью любой эпохи.
</a:t>
            </a:r>
            <a:endParaRPr lang="en-US" sz="99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наблюдения к герою Горького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жизненные впечатления превращаются в художественный образ.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658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проза Горького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160307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использует живую разговорную речь, поэтому его герои звучат естественно. Диалоги помогают сразу увидеть характер человека и понять, как он относится к другим.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48842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любит контрасты: рядом с тяжелой, почти безнадежной жизнью у него всегда заметна внутренняя сила. Из-за этого даже мрачные сцены не выглядят бесцветными.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78388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фразы часто короткие и запоминающиеся, а бытовые детали делают картину очень точной. Читатель легко представляет место действия и верит происходящему.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2357116"/>
            <a:ext cx="3918900" cy="66851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и поздний Горький: сравнение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4660908" y="1760438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менялись жанры и акценты, но не исчезал интерес писателя к человеку и его силе.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660900" y="2793329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тексты ярче по конфликту, поздние — глубже по памяти и наблюдению. Но оба периода соединяет уважение к труду и характеру.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4150" y="3814425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М. Горького 1890–1930-х годов.
</a:t>
            </a:r>
            <a:endParaRPr lang="en-US" sz="7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000" y="2580743"/>
            <a:ext cx="8094600" cy="21264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71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в учебе и культуре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773050" y="1409937"/>
            <a:ext cx="3806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на сцене и в памяти 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«На дне» важна для театра, а автобиографические книги показывают, как личный опыт становится литературой. Поэтому имя Горького прочно связано с культурой XX века.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64150" y="1409950"/>
            <a:ext cx="3806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Писатель, которого читают в школе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Горького помогают обсуждать честность, выбор и сочувствие. На уроках они учат не только читать внимательно, но и понимать поступки людей в трудных обстоятельствах.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жизни и творчества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этими датами — годы работы, поездок и литературных поисков, которые сделали Горького одним из самых заметных писателей эпохи.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Шкала показывает, что важнейшие книги появлялись в моменты перемен и были связаны с личным опытом автора.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М. Горького и даты публикации основных произведений.
</a:t>
            </a:r>
            <a:endParaRPr lang="en-US" sz="7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4867" y="1372439"/>
            <a:ext cx="244200" cy="195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70974" y="1372439"/>
            <a:ext cx="244200" cy="1953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4870" y="3118821"/>
            <a:ext cx="244200" cy="2170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970974" y="3105251"/>
            <a:ext cx="244200" cy="244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Горький важен и сегодня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564103" y="179507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Сочувствие к людям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книги учат замечать тех, кто живет трудно, и не проходить мимо чужой боли. Это помогает лучше понимать людей вокруг.
</a:t>
            </a:r>
            <a:endParaRPr lang="en-US" sz="800" dirty="0"/>
          </a:p>
        </p:txBody>
      </p:sp>
      <p:sp>
        <p:nvSpPr>
          <p:cNvPr id="15" name="Text 3"/>
          <p:cNvSpPr txBox="1"/>
          <p:nvPr/>
        </p:nvSpPr>
        <p:spPr>
          <a:xfrm>
            <a:off x="2900196" y="1795113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 справедливости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показывает, как неравенство влияет на судьбу человека. Его тексты помогают обсуждать честность, ответственность и право на уважение.
</a:t>
            </a:r>
            <a:endParaRPr lang="en-US" sz="800" dirty="0"/>
          </a:p>
        </p:txBody>
      </p:sp>
      <p:sp>
        <p:nvSpPr>
          <p:cNvPr id="16" name="Text 4"/>
          <p:cNvSpPr txBox="1"/>
          <p:nvPr/>
        </p:nvSpPr>
        <p:spPr>
          <a:xfrm>
            <a:off x="564100" y="3552348"/>
            <a:ext cx="1879500" cy="11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образования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произведениях учение и чтение становятся способом изменить жизнь. Для школьников это понятная мысль: знания помогают расти и не сдаваться.
</a:t>
            </a:r>
            <a:endParaRPr lang="en-US" sz="800" dirty="0"/>
          </a:p>
        </p:txBody>
      </p:sp>
      <p:sp>
        <p:nvSpPr>
          <p:cNvPr id="17" name="Text 5"/>
          <p:cNvSpPr txBox="1"/>
          <p:nvPr/>
        </p:nvSpPr>
        <p:spPr>
          <a:xfrm>
            <a:off x="2900196" y="355233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достоинство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Горького напоминают, что человек может сохранить характер даже в тяжелых условиях. Эта мысль остается важной в любое время.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— писатель, который учит не сдаваться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 Горький показал, как через труд, испытания и самообразование формируется сильный человек. Его книги и сегодня напоминают: достоинство, правда и сочувствие особенно важны в трудное время.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2026-05-22T13:18:37Z</dcterms:created>
  <dcterms:modified xsi:type="dcterms:W3CDTF">2026-05-22T13:18:37Z</dcterms:modified>
</cp:coreProperties>
</file>