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разнообразие семейства крестоцветные (капустные)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4000 видов крестоцветных важны в питании, сельском хозяйстве и природе.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научный контекст изучения крестоцветных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распространены почти по всему миру, использовались людьми с древних времён в пище и медицине, а их культивация восходит к эпохе Древней Греции и Рима.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общая систематика крестоцветных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крестоцветных относится к порядку капустоцветных и объединяет свыше 350 родов и более 4000 видов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Brassica занимает центральное место среди них, включающий капусту, брокколи, репу и горчицу, широко распространённые в сельском хозяйстве.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представлено однолетними, двулетними и многолетними травянистыми растениями с разнообразными формами и адаптациями.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крестоцветных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строение цветка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Цветки крестоцветных правильные, состоят из четырёх лепестков, расположенных крест-накрест, что является характерной особенностью семейства. Такая структура способствует эффективному опылению насекомыми.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Вегетативные органы и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у растений простые, часто лировидной формы, размещаются поочерёдно вдоль стебля. Это помогает лучше улавливать солнечный свет и способствует фотосинтезу.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семена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представлены стручками или стручочками, которые при созревании открываются и выпускают мелкие семена, что облегчает их распространение и размножение растений.
</a:t>
            </a:r>
            <a:endParaRPr lang="en-US" sz="12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 дикорастущие представители крестоцветных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виды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Белокочанная, цветная капуста, брокколи и брюссельская капуста широко используются в питании, обеспечивая людей витаминами и минералами.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крестоцветные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виды встречаются на обочинах дорог и в полях, играют важную роль в экосистемах, служа пищей для насекомых и животных.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и горчица имеют большое промышленное значение, применяются для получения масла и в фармацевтике, что увеличивает экономическую ценность семейства.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местообитания крестоцветных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распространены повсеместно, отсутствуют лишь в суровых условиях Антарктиды, что свидетельствует о высокой адаптивности.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видовое разнообразие наблюдается в умеренных широтах Евразии и Средиземноморском регионе, где климат благоприятен для развития.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предпочитают открытые, солнечные пространства: поля, луга, огороды и склоны, что обеспечивает достаточное количество света для роста.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с высоким содержанием минералов способствуют их развитию, поэтому крестоцветные часто селятся на плодородных участках.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цветка и способы опыления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Цветок крестоцветных состоит из четырёх лепестков, четырёх чашелистиков, шести тычинок (четыре длинных и две коротких) и одного пестика, что характерно для семейства.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Опыляются в основном насекомыми — пчёлами, мухами и жуками, привлечёнными яркой окраской цветков и нектаром в период весенне-летнего цветения.
</a:t>
            </a:r>
            <a:endParaRPr lang="en-US" sz="10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строение плода у крестоцветных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 крестоцветных — стручок с двумя створками, который раскрывается при созревании, высыпая мелкие семена наружу для дальнейшего распространения.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обладают высокой всхожестью, что способствует успешному половому размножению и быстрому заселению новых территорий.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механизмы расселения включают перенос семян ветром, насекомыми и человеком, расширяя ареал растений.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13978"/>
            <a:ext cx="4865100" cy="16383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питательных свойств крестоцветных овощей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калорийность, содержание белков, витаминов С и К, а также клетчатки в популярных овощах семейства.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овощи выделяются высоким содержанием витаминов и клетчатки, что делает их ценными в рационе.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USDA FoodData Central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крестоцветных для здоровья подростков и детей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семейства богаты витаминами группы В, особенно C и K, необходимыми для иммунитета и здоровья костей в период активного роста.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Антиоксиданты, содержащиеся в крестоцветных, помогают защищать клетки от повреждений и поддерживают общее здоровье организма.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улучшает работу пищеварительной системы, облегчая переваривание пищи и предотвращая запоры у детей и подростков.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Глюкозинолаты способствуют снижению риска некоторых видов рака, что подтверждено научными исследованиями.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производство основных крестоцветных культур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центром производства являются Китай и Индия, где климат и почвенные условия идеально подходят для выращивания этих культур.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и капуста лидируют по объёмам производства, что отражает их важность в мировом сельском хозяйстве и пищевой промышленности.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USDA Food and Agriculture Organization, данные за последние 5 лет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возделывания капусты и родственных культур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успешного выращивания капусты необходима плодородная почва с хорошим увлажнением и достаточным солнечным светом для активного роста и формирования плотных кочанов.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удаление сорняков, подкормка удобрениями и соблюдение севооборота способствуют повышению урожайности и снижению воздействия болезней и вредителей.
</a:t>
            </a:r>
            <a:endParaRPr lang="en-US" sz="10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страдают от вредителей: тли, крестоцветной блошки и капустной моли, которые повреждают листья и снижают качество урожая.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Заболевания, такие как кила капусты, чёрная ножка и мучнистая роса, вызывают загнивание корней и поражение листьев, что ухудшает рост растений.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борьбы применяют методы севооборота, удаление заражённых растений, использование биопрепаратов и выращивание устойчивых сортов.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вредители и болезни крестоцветных
</a:t>
            </a:r>
            <a:endParaRPr lang="en-US" sz="22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дикорастущих крестоцветных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для экосистемы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Дикорастущие крестоцветные служат неотъемлемым источником питания для различных видов насекомых и птиц, обеспечивая стабильность пищевых цепей и биологическое разнообразие.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качество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этих растений укрепляет структуру почвы и способствует её обогащению за счёт фиксации азота, что улучшает плодородие и поддерживает здоровье экосистем.
</a:t>
            </a:r>
            <a:endParaRPr lang="en-US" sz="13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крестоцветных в различных отраслях промышленности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Рапс является ключевым сырьём для производства растительного масла, которое применяется в пищевой промышленности, производстве биотоплива и технических целей.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горчицы широко используются для приготовления приправ и в фармацевтике благодаря своим полезным свойствам и химическому составу.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крестоцветных применяются в биоремедиации для очистки почв от токсичных серосодержащих соединений.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культурные традиции, связанные с крестоцветными
</a:t>
            </a:r>
            <a:endParaRPr lang="en-US" sz="2128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древнегреческой и римской культурах капусте приписывали лечебные свойства и часто использовали в медицинских целях.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 в Европе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праздник «капустный день», отмечаемый как символ успешного урожая и сельскохозяйственного благополучия.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Китай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Брокколи считался императорским овощем и символом благополучия, выращивался преимущественно для знати.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традиции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 остаётся важным ингредиентом в национальных блюдах, таких как борщ и квашеная капуста, символизируя здоровье и долголетие.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растений семейства крестоцветные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растений семейства крестоцветных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крестоцветных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модификация и селекция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работают над созданием устойчивых к заболеваниям и вредителям сортов капусты, увеличивая урожайность и адаптацию к климатическим условиям.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глюкозинолатов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Глюкозинолаты изучаются за их влияние на защиту растений и формирование вкусовых качеств, важны для повышения пищевой ценности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0850" y="1782800"/>
            <a:ext cx="36840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Крестоцветные обеспечивают питание для насекомых и птиц, способствуя биологическому разнообразию и устойчивости природных сообществ.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как основные овощные культуры и кормовые растения, что влияет на продовольственную безопасность во многих странах.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сырьём для пищевой, технической и фармацевтической промышленности, а также для экологических технологий.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 хозяйственная роль крестоцветных
</a:t>
            </a:r>
            <a:endParaRPr lang="en-US" sz="20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и значение крестоцветных в науке и хозяйстве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крестоцветных открывает новые возможности для создания устойчивых культур, улучшения здоровья людей и сохранения природных экосистем в будущем.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2026-05-08T23:12:56Z</dcterms:created>
  <dcterms:modified xsi:type="dcterms:W3CDTF">2026-05-08T23:12:56Z</dcterms:modified>
</cp:coreProperties>
</file>