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союзов: как писать правильно и не путать 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 различать союзы и писать их без ошибок.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союзные написания нужно знать уже в 7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часто встречаются в сочинениях, изложениях и учебных ответах. Если писать их неверно, ошибка сразу заметна. Эта тема учит понимать смысл слова и его роль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действия. Он только связывает однородные члены предложения или части сложного предложения, помогая выстраивать смысловую связь между ними.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 являются членами предложения, потому что не отвечают на вопросы и не обозначают самостоятельное значение. Их задача — соединять, а не называть или описывать.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союзы делятся на сочинительные и подчинительные. Это деление важно для понимания смысла предложения и помогает лучше проверять написание трудных случаев.
</a:t>
            </a:r>
            <a:endParaRPr lang="en-US" sz="1164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союзы бывают простыми и составными. Простые состоят из одного слова, а составные — из нескольких слов, которые вместе передают одно значение и выполняют одну грамматическую роль.
</a:t>
            </a:r>
            <a:endParaRPr lang="en-US" sz="10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358885"/>
            <a:ext cx="4486275" cy="969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 и примеры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союз связан со значением и примерами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значение союза помогают определить его роль в предложении и выбрать правильное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которые пишутся слитно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связывает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союз правильно, важно увидеть его цельное значение. В предложении он работает как единая смысловая часть и не распадается на отдельные слова. Например: «Я пришёл, чтобы учиться».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обычные слова, но это не они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тоже и также часто путают с сочетаниями слов, хотя в речи они соединяют части текста как одно целое. В предложении «Он тоже написал работу» слово нельзя разобрать на самостоятельные части.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противопоставления и 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зато, причём и притом тоже пишутся слитно, когда выражают одно общее значение. Они помогают соединять предложения плавно: «Мальчик был смелым, зато осторожным», «Он решил задачу, причём быстро».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вызывают больше всего ошибок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звучание часто сбивает с толку даже при знакомых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 теме правописания союзов в 7 классе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нужно опираться не на слух, а на смысл и строение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Тоже и то же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пишем слитно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Тоже — союз со значением «также». Его можно заменить словом «также» или союзом «и»: «Он тоже пошёл в музей». Здесь слово передаёт добавление к уже сказанному.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пишем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— это указательное местоимение «то» и частица «же». Между ними иногда можно мысленно вставить определяемое слово: «Это то же правило». Значение связано с повторением или указанием.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самостоятельное местоимение «то», пишем раздельно. Если слово можно заменить на «также», перед нами союз, и написание будет слитным.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слитное и раздельное написание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написание по смыслу, строению и роли слова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 что бы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79438"/>
            <a:ext cx="2536338" cy="27157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 — союз цели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пишется слитно, когда слово показывает цель действия. Его легко узнать по вопросу «с какой целью?»: «Я пришёл, чтобы помочь другу». Здесь союз соединяет части одного смысла.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95411" y="1769635"/>
            <a:ext cx="2536338" cy="27157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бы —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бы — это местоимение «что» и частица «бы». Такое сочетание пишется раздельно и часто встречается в вопросах или предположениях: «Что бы мне почитать вечером?»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69581"/>
            <a:ext cx="600900" cy="48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Зато, причем, притом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пишется слитно и по смыслу близко к союзу «но». Оно помогает показать противопоставление: «День был холодный, зато солнечный». Это одно цельное союзное слово.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Причём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Причём пишется слитно, когда присоединяет дополнительное сообщение. В предложении оно связывает основную мысль с уточнением: «Он быстро решил задачу, причём без ошибок».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Притом тоже пишется слитно, если добавляет важную подробность к сказанному. Это слово удобно для связи предложений в тексте и помогает сделать речь точнее и выразительнее.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95759"/>
            <a:ext cx="4376738" cy="15254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причины и 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причины и следствия помогают точно установить, почему произошло действие и к чему оно привело.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союзы передают причину и следствие в сложном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Омонимичные сочетания слов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остаётся буквальным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случаях слова сохраняют своё прямое значение и не соединяют части предложения как единое служебное слово. Поэтому написание определяется строением, а не звучанием.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союз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звучат как союз, но на самом деле состоят из самостоятельных слов. Их можно разобрать по частям и задать вопрос к каждому слову отдельно.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вставкой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словами легко вставить другое слово, перед нами не союз, а раздельное сочетание. Например, можно сказать: по тому, далёкому берегу.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запоминания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увидеть, какие написания чаще всего нужно различать на 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орфографические наблюдения по теме «Правописание союзов»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становятся пары чтобы / что бы и тоже / то же: они встречаются чаще других и требуют постоянной проверки по 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раздельно союз чтобы или, наоборот, слитно сочетание что бы. Похожая путаница возникает в парах тоже / то же и зато / за 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слух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выбирают написание по звучанию, хотя в русском языке одинаково слышащиеся слова могут быть разными по строению и значению. Поэтому важно проверять контекст.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Неузнанная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определить, где союз, а где местоимение, предлог или частица, легко допустить ошибку в диктанте, изложении или при списывании с доски.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при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текст пишут быстро и без повторной проверки. Короткая остановка перед сомнительным местом помогает выбрать правильный вариант спокойнее и 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трудное написание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союз и выбрать слитное или раздельное написание по смыслу и строению.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союзы работают в разных видах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 — связка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говорим вслух, союзы помогают не обрывать фразу и переходить от одной мысли к другой. Речь звучит плавнее, а собеседнику легче следить за ходом рассуждения и понимать связь между частями предложения.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 — точность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или в сочинении союз работает ещё строже: он показывает, какие части текста связаны между собой. Здесь особенно важно не только выбрать нужное слово, но и правильно его написать, чтобы не нарушить смысл.
</a:t>
            </a:r>
            <a:endParaRPr lang="en-US" sz="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опирается орфографическая проверка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становится надёжнее, когда признаки рассматриваются вместе, а не по одному.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орфографической проверки, 7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 — главный ориентир, но его нужно дополнять заменой и анализом соседних слов. Вместе эти признаки уменьшают риск ошибки.
</a:t>
            </a:r>
            <a:endParaRPr lang="en-US" sz="11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трудных случаев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вспомнить, как писать самые частые спорные 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или разобрать по частям, это помогает выбрать правильный вариант написания без догадки.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самопроверки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пойми, что выражает сочетание: цель, причину, противопоставление или присоединение. Смысл подсказывает, союз ли перед тобой и как он должен писаться.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замену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можно заменить словом и, но, чтобы или потому что, это важный сигнал для проверки. Замена помогает увидеть близкое значение и выбрать верную форму.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 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можно ли вставить другое слово между частями. Если можно, чаще всего пишется раздельно; если нет, перед тобой слитное написание или цельный союз.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правописании союзов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союзов определяется смыслом, строением и ролью в предложении. Если проверять орфограмму по правилам, а не по звучанию, ошибки в трудных случаях становятся гораздо реже.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2026-05-28T17:41:53Z</dcterms:created>
  <dcterms:modified xsi:type="dcterms:W3CDTF">2026-05-28T17:41:53Z</dcterms:modified>
</cp:coreProperties>
</file>