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действий, вычислений и результата.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считать покупки, расстояние, время и результаты измерений в учебе и 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вокруг нас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числовое выражение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задают исходные данные для вычисления: 7, 18, 12, 100. Именно они образуют основу выражения и определяют, с какими величинами предстоит работать.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действия выполнены, получают значение выражения — конечный ответ. У числового выражения он всегда один, если запись составлена правильно.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объединять части выражения и менять порядок вычислений. Иногда в записи встречается и степень, если нужно показать повторное умножение.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+, −, × и: показывают, какое действие нужно выполнить между числами. Без них запись не стала бы математическим выражением.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«Числовые выражения»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записи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числового выражения можно увидеть в самой записи и понять их роль в вычислении.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задают данные, знаки определяют действие, а скобки управляют порядком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действий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скобки, их выполняют первыми. Это помогает сразу выделить часть записи, которую нужно вычислить раньше остальных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действия одного уровня идут подряд, их считают слева направо. В выражении 24−6×3 сначала находят 6×3, а затем вычитают.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направо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выражении остаются только сложение и вычитание, их выполняют после всех более «сильных» действий. Это делает вычисление однозначным.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сложение и вычитание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выполняют умножение и деление. Эти действия имеют более высокий приоритет, чем сложение и вычитание, поэтому считаются раньше.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 деление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вычислять выражение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ни одно действие и проверить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результат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8+4×2 и (8+4)×2 выглядят похоже, но дают разные ответы. Это показывает, что скобки могут полностью изменить ход вычисления.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 — разные ответы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объединяют числа и действия в одну часть выражения. То, что внутри них, считают раньше остальных действий, даже если там есть сложение.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скобки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внимательного чтения скобок легко получить неверный результат. Поэтому при вычислении нужно сразу отмечать, какая часть записи должна выполняться первой.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одинаковые числа, но разный порядок действий. Это помогает увидеть, как скобки меняют вычисление.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скобок умножение выполняется раньше сложения; именно поэтому два выражения дают одинаковый результат, а одно — другой.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правилам порядка действий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действия влияют на ответ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числовых выражений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значения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каждое выражение отдельно. Только после этого можно честно сравнить результаты и понять, какое из них больше, меньше или равно.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знаки сравнения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ответа применяют знаки &lt;, &gt; и =. Они позволяют коротко показать результат сравнения без длинных пояснений.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 примере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12+8=20, а 20−3=17, то первое выражение больше второго. Такое сравнение удобно использовать в упражнениях и самопроверке.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проверять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совпадают, записывают знак =. Это полезно для контроля вычислений: так легче заметить ошибку и исправить её 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«Числовые выражения»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 и примеры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в числовом выражении задаёт своё действие и влияет на общий результат записи.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 нужно различать точно: от них зависит смысл выражения и правильность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22074"/>
            <a:ext cx="419400" cy="3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и умножения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позволяет менять местами слагаемые и множители, не изменяя ответ. Поэтому 4+9 равно 9+4, а 3×5 — 5×3. Это удобно для устного счета и упрощения записи.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группировка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помогает по-разному объединять числа в группы при сложении и умножении. Записи (2+3)+4 и 2+(3+4) дают один результат, если действия одного вида выполняются последовательно.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не 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вычитания и деления такие свойства не выполняются. Если переставить или по-новому сгруппировать числа, ответ изменится. Поэтому эти действия требуют особенно внимательной записи и проверки.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можно применять не только отдельно, но и вместе: сначала изменить порядок, затем подобрать удобные числа для устного вычисления.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разложение числа, но все приёмы ускоряют счёт, если выбирать их по условию выражения.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учебной теме «Числовые выражения»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способы устного счета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буквы подставить конкретное число, запись можно вычислить по тем же правилам, что и обычное числовое выражение.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«Числовые выражения»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 превращает запись в вычислимое выражение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чаще всего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сначала складывают или вычитают, хотя нужно начать с умножения, деления или скобок. Из-за этого ответ получается неверным, даже если все числа записаны правильно.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порядок действий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скобок выражение читается по стандартным правилам, а не так, как задумано в решении. Одна пропущенная скобка меняет порядок действий и может полностью изменить результат.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скобки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смешивают умножение и деление, потому что их записи похожи. Чтобы не ошибиться, полезно вслух называть действие и проверять, что именно означает каждый знак.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 действий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промежуточные результаты записаны неточно, ошибку трудно заметить. Аккуратная поэтапная запись помогает увидеть, на каком шаге ответ начал отличаться от верного решения.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при записи шагов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 распределяются неравномерно: одни связаны с правилами, а другие — с невнимательностью при записи и проверке промежуточных шагов.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 — порядок действий. Если его контролировать, число неверных ответов заметно уменьшается.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 учебной диаграммы по теме «Числовые выражения»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вычислениях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помогает находить и исправлять ошибки в числовых выражениях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задачах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помогают быстро записать стоимость нескольких покупок. Вместо длинного объяснения можно сложить цены товаров и сразу получить общий расход или проверить сдачу.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сложить или сравнить результаты измерений, числовое выражение позволяет аккуратно объединить данные. Это удобно при работе с длиной, массой, температурой и другими величинами.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о пути и времени выражения показывают, сколько осталось проехать или сколько времени занял путь. Одна запись объединяет несколько действий без лишних слов.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предметы распределены по группам, выражение помогает быстро найти общее количество. Сначала удобно записать число в каждой группе, а затем выполнить нужные действия.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предметов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«Числовые выражения»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вычисли и сравни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значения выражений и сравни их с числом 10. Это поможет заметить, как скобки и порядок действий влияют на ответ.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выражения дают одинаковый результат, а одно отличается только из-за порядка действий. Это удобно для быстрой самопроверки.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 теме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запись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распознавать числа, знаки действий и скобки, чтобы понимать, какое вычисление задано. Это основа для дальнейшей работы с примерами, уравнениями и текстовыми задачами.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значение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вычислять выражение по правилу порядка действий и не пропускать ни одного шага. Тогда ответ получится точным, а решение — понятным и проверяемым.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скобки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задать нужную последовательность действий и изменить результат, если это требуется условием. Умение ставить их правильно особенно важно в сложных выражениях.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ответы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можно сравнить значения двух выражений с помощью знаков &lt;, &gt; или =. Это помогает замечать ошибки и выбирать верный результат в задании.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себя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прикидку и пересчитывать трудные шаги отдельно. Такая проверка развивает внимательность и помогает избежать случайных ошибок в письменной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помогают точно записывать вычисления, понимать порядок действий и проверять результат. Если уверенно пользоваться скобками и правилами арифметики, решать задачи становится быстрее и надёжнее.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выражения: итог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2026-05-29T22:12:45Z</dcterms:created>
  <dcterms:modified xsi:type="dcterms:W3CDTF">2026-05-29T22:12:45Z</dcterms:modified>
</cp:coreProperties>
</file>