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думал уж о форме плана…»: как Пушкин создавал «Евгения Онегина»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План, черновик и композиция в работе Пушкина.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рождался роман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создавался восемь лет, по главам и с постоянной доработкой. Такой способ работы помогал Пушкину проверять замысел, интонацию и связь эпизодов.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 «форма плана»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— это не только список событий, но и способ расположить главы, отступления и описания так, чтобы текст звучал цельно.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Пушкина план был частью художественной формы: он помогал соединять действие, размышления автора и движение сюжета в одном ритме.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 именно план задаёт порядок чтения, распределяет внимание между героями и показывает, где автор говорит особенно прямо.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Черновики Пушкина и работа над 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рукописях видно, что Пушкин не просто записывал текст, а постоянно уточнял строки: менял слова, переставлял строфы и сокращал лишнее.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правки показывают настоящий творческий поиск: писатель проверял, как звучит каждая фраза и как она работает в общей композиции.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над «Евгением Онегиным»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роман создавался постепенно, а не сразу целиком.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работа помогла Пушкину усложнять план и сохранять целостность романа.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работы А. С. Пушкина над романом в стихах «Евгений Онегин» (1823–1831)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Пушкину был нужен подробный план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соединяет несколько линий сразу: историю Онегина, судьбу Татьяны, картины быта и авторские размышления, поэтому без плана он распался бы на отдельные сцены.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Подробная композиция помогала держать в памяти, какие эпизоды нужно сохранить, где сделать паузу и как перейти от действия к размышлению.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также связывал смысловые части: сюжет, пейзаж, разговор с читателем и личный голос автора образуют в романе одно целое.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замысла к готовой главе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творческую работу Пушкина над романом в стихах.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Строфа помогает Пушкину удерживать и сюжет, и мысль в короткой, законченной форме.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 образуют онегинскую строфу и задают строгий ритм романа.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онегинской строфы в романе А. С. Пушкина «Евгений Онегин»
</a:t>
            </a:r>
            <a:endParaRPr lang="en-US" sz="3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композиции романа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 каких частей складывается композиция «Евгения Онегина».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строится на сочетании действия, авторского голоса и стихотворной формы.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романа А. С. Пушкина «Евгений Онегин»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и Онегин как центр композиционного плана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линии отдельные главы соединяются в единое произведение, а многочисленные отступления не разрушают цельность романа.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встреча героев в Петербурге завершает движение сюжета и показывает, что композиция заранее ведёт к этому финалу.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Татьяны, отказ Онегина и дуэль с Ленским не просто события, а важные точки, которые меняют ход всей истории.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Татьяны и Онегина становится главным каркасом романа: именно через неё читатель понимает, как развиваются характеры героев.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сюжетного и внесюжетного материала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показывает, что роман строится не только на действии, но и на широком фоне жизни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Пушкина удерживается не сюжетом одним: действие, описание и авторский голос работают вместе.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композиционный разбор романа А. С. Пушкина «Евгений Онегин»; схема носит обобщающий характер.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825" y="1845684"/>
            <a:ext cx="193950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Композиционная точность в романе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героями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главы вводят Онегина, Ленского и Татьяну так, чтобы читатель сразу понял их характеры и отношения. Это делает последующие события понятными и значимыми.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сцены к сцене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подводит к следующему: деревенская жизнь ведет к письму Татьяны, письмо — к отказу, отказ — к дуэли. Композиция работает как цепочка причин и следствий.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соотношение частей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чередует действие, описание и размышление так, чтобы ни одна часть не перегружала текст. Благодаря этому роман читается легко, но сохраняет внутреннюю стройность.
</a:t>
            </a:r>
            <a:endParaRPr lang="en-US" sz="1178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к финалу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сюжета не распадается на отдельные эпизоды, потому что план постепенно усиливает конфликт. Читатель чувствует, как каждая сцена приближает героев к решающему выбору.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не прячется за героями, а разговаривает с читателем почти как собеседник. Он может пошутить, остановиться на воспоминании или заметить деталь, которая делает картину живой и доверительной. Благодаря этому роман звучит по-человечески близко.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рядом с читателем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голос слышен в оценках, обращениях и коротких комментариях к событиям. Пушкин не просто сообщает факты, а показывает свое отношение к героям и миру вокруг них. Поэтому текст кажется не сухим рассказом, а живым размышлением.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интонация в повествовании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 Пушкина можно за рабочим столом, среди листов с правками и черновых строк. Это образ писателя, который ищет точное слово и проверяет каждую строфу. Такой рисунок помогает увидеть, что роман создавался как результат труда и вдохновения.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творца за рукописью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автор в «Евгении Онегине»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Онегинская строфа как основа формы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Строфа соединяет гибкость повествования и строгую музыкальность, поэтому каждую мысль Пушкин укладывает в точный ритм.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строфа помогает удерживать большой роман в порядке и делает каждую часть внутренне завершенной.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Строфическая организация романа А. С. Пушкина «Евгений Онегин»; литературоведческий анализ формы.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и их значение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выводят читателя за рамки событий и открывают широкую картину жизни. Через них Пушкин говорит о времени, привычках, моде и привычках общества.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почувствовать автора как живого собеседника, а не только рассказчика событий. В этих местах звучат ирония, память, размышление о дружбе, любви и молодости.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таких вставок произведение потеряло бы часть своей глубины. Именно они связывают личную историю героев с общими вопросами о жизни, времени и человеческом выборе.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Отступления делают роман объемнее, потому что рядом с историей героев возникает образ русской природы и повседневности. Читатель видит не один сюжет, а целую эпоху.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план влияет на восприятие романа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строфа, глава, отступление и финал соединяются в единую композицию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простого сюжета и пушкинского плана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пушкинский план делает роман более многослойным и целостным.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Пушкина расширяет сюжет до картины эпохи и делает текст художественно цельным.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композиции романа А. С. Пушкина «Евгений Онегин».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пример важен для девятиклассника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работы над романом учит, что хороший текст не появляется сразу. Сначала нужна идея, потом план, а затем последовательная проверка каждой части и каждого перехода.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полезен при написании сочинений, потому что помогает не сбиться с темы. План удерживает главную мысль, а композиция делает рассуждение ясным и убедительным.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пересказе и творческой работе тоже важно видеть целое. Если заранее продумать начало, основную часть и вывод, текст получится связным и будет легче для понимания.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замысле и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создавался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писал «Евгения Онегина» не сразу, а в течение нескольких лет, постоянно возвращаясь к уже созданным частям. Поэтому в романе чувствуется живой процесс поиска, а не случайный набор глав.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сделал текст цельным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 соединить сюжет, характеры и авторские размышления в одном произведении. Благодаря этому роман читается как единая художественная система, где каждая часть занимает свое место.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План, который превратился в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показывает: точная композиция делает произведение глубоким и живым. Когда план, жанр и стихотворная форма работают вместе, текст становится по-настоящему цельным.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2026-05-19T08:20:50Z</dcterms:created>
  <dcterms:modified xsi:type="dcterms:W3CDTF">2026-05-19T08:20:50Z</dcterms:modified>
</cp:coreProperties>
</file>