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033127"/>
            <a:ext cx="6868800" cy="126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открытия: как люди узнали мир лучше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712200"/>
            <a:ext cx="6868800" cy="7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XV–XVII века: новые земли, более точные карты и путешествия, которые изменили представления о мире.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эпоха открытий началась именно в XV веке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1453 году Константинополь оказался под властью Османской империи, и торговля восточными товарами стала сложнее и дороже. В Европе усилился интерес к золоту, пряностям и морским путям в Азию. Помогали каравеллы, компас, астролябия и более точные карты.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Великих географических открытий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государства стремились найти новые торговые маршруты в Индию и страны Востока, потому что старые пути были дорогими, долгими и часто зависели от посредников и пошлин.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Усиливалось соперничество между европейскими странами, прежде всего Португалией и Испанией. Победа в морской торговле означала больше влияния, денег и возможностей для дальнейшего расширения.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хотели получать пряности, золото, серебро и другие товары, которые приносили огромную прибыль. Такие ожидания подталкивали к смелым экспедициям через неизведанные моря.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хотели укрепить власть и увеличить богатство стран, а развитие мореплавания и судостроения делало дальние рейсы реальнее. Рост знаний о ветрах и звездах поддерживал расчёты в пути.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путешествия эпохи открытий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экспедиции показали, как постепенно расширялись знания о морях, берегах и континентах.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экспедиции связали путь вдоль Африки, Атлантику и открытие новых берегов, приблизив европейцев к кругосветному масштабу путешествий.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из школьного курса истории Нового времени (обобщение дат экспедиций).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Христофор Колумб и открытие Америки для европейцев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1492 году Колумб отправился в плавание на трех кораблях: «Санта-Мария», «Пинта» и «Нинья». Он достиг Багамских островов, а затем исследовал Кубу и острова Эспаньола.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 был уверен, что прибыл в Азию. Однако в действительности европейцы впервые на широком уровне узнали о новых землях — Америке, что изменило историю целых регионов.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Васко да Гамы к Индии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экспедиции Васко да Гамы: 1497–1499 годы (исторические сведения об основных остановках).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шёл через ключевые опорные пункты и требовал точных расчётов, чтобы находить подходящие ветры и держаться нужного курса.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маршрута показывает, что морской обход Африки открыл Европе путь к торговле в Индийском океане, снижая зависимость от старых сухопутных дорог.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Васко да Гама: морская дорога вокруг Африки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Васко да Гамы впервые привела европейцев морем в Индию и показала, что Атлантика и Индийский океан можно соединить одним морским путешествием. Это стало крупным техническим и практическим успехом.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подтвердило возможность обогнуть Африку с юга. Тем самым европейцы получили более понятную картину того, где заканчивается одна водная область и начинается другая, и как держать курс дальше.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Португалии открылась перспектива стабильной торговли специями. Кроме того, государство стало организовывать опорные пункты вдоль морских путей, чтобы контролировать важные маршруты.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Фернан Магеллан и первое кругосветное плавание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пяти кораблей домой вернулся только один — «Виктория». Этот результат подтвердил, что Землю можно обогнуть по кругу, а вокруг неё лежат океаны.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плавание стало доказательством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Магеллана началась в 1519 году и завершилась в 1522 году. Сам Магеллан погиб на Филиппинах, а дальнейшее продолжение плавания взял на себя Хуан Себастьян Элькано.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и участие разных капитанов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53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проходили дальние морские экспедиции
</a:t>
            </a:r>
            <a:endParaRPr lang="en-US" sz="2953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маршрута и ключевых этапов дальнего плавания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72981"/>
            <a:ext cx="360000" cy="3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72981"/>
            <a:ext cx="360000" cy="32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новые знания получили люди о Земле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помогли точнее описывать очертания Африки, Азии и Америки. Географам было легче сравнивать старые сведения с тем, что моряки видели лично.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карты материков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карты становились точнее, а для навигации важнее стали координаты. В морских расчетах начали активно использовать широту и долготу.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стали ориентиры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опытных моряков накапливались знания о ветрах и маршрутах. Так росла надежность путешествий и улучшалась работа с картами и навигационными приборами.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 практические наблюдения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узнали о существовании Тихого океана и о том, что между материками лежат огромные водные пространства. Это изменило прежние представления о мире.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 расстояния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перевозили между континентами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тематике Великих географических открытий (учебные материалы; качественные категории, без долей).
</a:t>
            </a:r>
            <a:endParaRPr lang="en-US" sz="1175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товаров повседневной жизни, морские маршруты поддерживали выгодные поставки сахара и тканей, а в трагической части торговли — принудительное использование людей-рабов.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перевозок показывает: торговля связывала экономики разных регионов, но приносила не только прибыль, но и глубокий гуманитарный ущерб.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Колумбов обмен: растения, животные и болезни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Америки в Европу стали попадать картофель, кукуруза, томаты, какао и табак. В обратную сторону шли лошади, пшеница, коровы и свиньи, меняя быт и хозяйство.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 — обмен культурами и домашними животными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переселенцами и моряками распространялись опасные болезни. Особенно разрушительной для коренных жителей Америки стала оспа, уносившая жизни в огромных масштабах.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XVI–XVII века — распространение болезней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большое путешествие Колумба запустило регулярные связи между Европой и Карибским регионом. Далее началась перевозка культур и животных, а также перенос микробов вместе с людьми и грузами.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 — старт трансокеанских контактов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1906144"/>
            <a:ext cx="4843800" cy="22723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открытий для разных частей света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последствий Великих географических открытий (учебные курсы истории Нового времени).
</a:t>
            </a:r>
            <a:endParaRPr lang="en-US" sz="1049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суммирует последствия для регионов: от экономических выгод до разрушений и демографических катастроф.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Выгоды и потери распределялись неравномерно: Европа получала новые возможности и товары, а значительная часть населения Америки и Африки сталкивалась с насилием и сокращением свободы.
</a:t>
            </a:r>
            <a:endParaRPr lang="en-US" sz="137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и приборы эпохи открытий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дальних плаваний использовались каравеллы с несколькими парусами: они помогали идти и при попутном ветре, и в сложных условиях. Так маршруты становились более выполнимыми.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Морякам нужны были надежные инструменты. Компас давал направление, астролябия помогала определять положение, карты-портоланы и первые глобусы — ориентироваться и планировать путь по океану.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2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поиска морского пути к колониальным проектам
</a:t>
            </a:r>
            <a:endParaRPr lang="en-US" sz="2552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цепочка, связывающая путешествия и последующую колониальную политику в эпоху открытий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страны участвовали в морских открытиях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направлениям освоения в эпоху открытий (без количественных долей; учебные справочные материалы).
</a:t>
            </a:r>
            <a:endParaRPr lang="en-US" sz="1126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интересов на море касалось не только маршрутов, но и доступа к портам и торговым районам, где можно было получать прибыль от дальних перевозок.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ролей: каждая держава закрепляла приоритетные направления, а соперничество усиливалось там, где была наибольшая выгода.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72981"/>
            <a:ext cx="360000" cy="3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95925"/>
            <a:ext cx="360000" cy="3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открытия изменили науку и знания людей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дальних плаваний стали точнее представлять материки, береговые линии, моря и острова. Это требовало пересмотра старых представлений и ускоряло сбор наблюдений из разных экспедиций.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географические сведения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расширили круг знаний о растениях и их происхождении. Ботаника и садоводство получили новые стимулы: привозимые культуры требовали описаний и выращивания.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интереса к природе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Собирались сведения о языках, обычаях и устройствах общества. Это подпитывало ранние формы этнографических описаний и расширяло представления о странах за пределами Европы.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 знания о народах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уточнялись по маршрутам и наблюдениям: появлялись более надежные схемы морских путей. Удобство навигации повышалось, потому что карты становились практичнее для плаваний.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картографии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и темная сторона эпохи открытий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нередко сопровождались насилием: государственные структуры разрушались, а сопротивление подавлялось. В результате страдали целые общины, а жизнь менялась радикально и надолго.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Принудительный труд и работорговля затронули множество людей. Многие коренные народы теряли землю, свободу и возможность продолжать привычный уклад жизни, что усиливало социальные потрясения.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Катастрофы были и демографическими: вместе с новым порядком пришли болезни, к которым местные жители не имели защиты. Одна эпидемия могла изменить судьбы поколений.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открытий дала миру знания о расстояниях и территориях, но гуманитарная цена оказалась слишком высокой. Поэтому ее итоги оценивают как сложные и многогранные, а не только «успешные».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важнейших событий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 общепринятым датам в учебных курсах истории эпохи Великих географических открытий.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дат показывает резкие повороты: от открытия морских путей к Африке и Азии до подтверждения кругосветного масштаба путешествий.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Сжатый временной период отражает скорость изменений: за несколько десятилетий карта мира для европейцев заметно расширилась и усложнилась.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стал другим — и навсегда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связали Европу, Азию, Африку и Америку и сделали океаны главными торговыми путями. Но одновременно усилились колониализм, войны, болезни и огромные человеческие потери.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2026-05-11T16:17:40Z</dcterms:created>
  <dcterms:modified xsi:type="dcterms:W3CDTF">2026-05-11T16:17:40Z</dcterms:modified>
</cp:coreProperties>
</file>