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Писатели-разночинцы и Н.Г. Чернышевский
</a:t>
            </a:r>
            <a:endParaRPr lang="en-US" sz="247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1860-х годов учит думать о справедливости, труде и гражданской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1860-е: время перемен в русской литературе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отмены крепостного права общество спорило о будущем страны, правах личности и роли образования. В этой атмосфере журналы, студенчество и демократическая печать сделали литературу площадкой для острых общественных вопросов.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Разночинцы — это образованные люди незнатного происхождения, которые не принадлежали к дворянской элите и смотрели на жизнь через опыт учебы и личного труда.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они ввели в литературу новых героев: бедных студентов, учителей, врачей, журналистов и чиновников, близких к реальной повседневности общества.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их творчества характерны интерес к народному просвещению, критика сословных привилегий и убеждение, что литература должна приносить общественную пользу.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разночинцы в литературе XIX века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Н.Г. Чернышевский: жизнь, образование, судьба
</a:t>
            </a:r>
            <a:endParaRPr lang="en-US" sz="2255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мировоззрению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родился в 1828 году в Саратове в семье священника. Учёба в Петербургском университете сформировала его философские и общественные взгляды, а также интерес к литературной критике.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и ссылка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он работал в журнале «Современник», где стал одним из ведущих публицистов. Арест 1862 года и многолетняя ссылка превратили его биографию в пример личной стойкости и гражданской верности убеждениям.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563986"/>
            <a:ext cx="4646100" cy="2542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Чернышевского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Н.Г. Чернышевского, указанные в теме презентации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тексты, определившие его литературную и философскую позицию.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показывают переход от философских идей к художественной форме и общественной программе.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«Современник» был главным центром демократической мысли 1850–1860-х годов, где обсуждались крепостное право, крестьянский вопрос и задачи общественных преобразований.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страницах журнала Чернышевский утверждал, что литература должна не только изображать действительность, но и разъяснять её, помогая читателю понимать причины общественных проблем.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видел в слове средство нравственного воздействия: писатель, по его мнению, обязан формировать активную гражданскую позицию и поддерживать движение к обновлению общества.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«Современник» и литературная программа Чернышевского
</a:t>
            </a:r>
            <a:endParaRPr lang="en-US" sz="183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круг его главных общественных и философских взглядов, связанных с литературой и публицистикой.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идеи Чернышевского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справедливость и просвещение: именно они образуют основу его общественного идеала и программных текстов.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публицистики и романа «Что делать?»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«Что делать?» как книга о «новых людях»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Опубликованный в 1863 году роман стал самым известным произведением Чернышевского. В центре сюжета — люди, для которых труд, самообразование, дисциплина и рациональный выбор важнее привычных предрассудков.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Веры Павловны, Лопухова, Кирсанова и Рахметова соединяют личную историю, социальную программу и представление о будущем, где человеческая свобода опирается на сознательную деятельность.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«новых людей» у Чернышевского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общественного неблагополучия к активной гражданской позиции.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Рахметова в романе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Рахметов показан как человек предельной самодисциплины: он подчиняет повседневную жизнь строгим правилам и сознательно отказывается от личного комфорта.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аскетизм связан не с одиночеством, а с готовностью к служению обществу. Чернышевский делает из него пример человека, который заранее воспитывает в себе волю и ответственность.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Рахметов закрепил тип революционера-подвижника, для которого личные желания отступают перед общим делом и нравственным долгом.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вызвал споры: одни увидели в нём высокий идеал, другие — чрезмерное самоограничение. Именно поэтому персонаж до сих пор остаётся предметом обсуждения.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888" y="1594171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075" y="3975991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вопрос в творчестве Чернышевского
</a:t>
            </a:r>
            <a:endParaRPr lang="en-US" sz="2346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настаивал, что женщина должна получать полноценное образование, а не ограничиваться домашним кругом. Знание для него было условием личной свободы и самостоятельного выбора жизненного пути.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образование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труд рассматривается как источник достоинства и равенства. Женщина, способная зарабатывать и принимать решения сама, перестаёт быть зависимой от семейных и социальных условностей.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независимость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Веры Павловны связан с поиском отношений, основанных на уважении и свободе, а не на подчинении. Так Чернышевский включал женский вопрос в широкий разговор о преобразовании общества.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модель семьи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обсуждения связан не только с романом, но и с общественным резонансом вокруг автора и его идей.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в истории русской литературы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устойчивую культурную значимость Чернышевского: интерес не исчезал, а менял формы вместе с эпохой.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 основе хронологии публикаций, общественной реакции и литературной рецепции XIX–XX веков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полемика вокруг Чернышевского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Противники упрекали Чернышевского в прямолинейности: его герои казались им слишком «правильными», а рассуждения — подчинёнными заранее заданной идее и воспитательной задаче.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видели в этой же определённости достоинство. Для них важнее всего было то, что писатель открыто говорил о бедности, неравенстве, женской зависимости и общественной лжи.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Полемика вокруг Чернышевского превратила его в фигуру, через которую спорили уже не только о литературе, но и о будущем страны, роли интеллигенции и границах искусства.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59" y="1515502"/>
            <a:ext cx="582668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Писатели-разночинцы и их литературные задачи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Литературно-историческая традиция изучения разночинной публицистики XIX века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разночинная литература соединила общественную критику, философскую мысль и стремление к нравственному воздействию.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автора исходили из убеждения, что литература должна не развлекать, а анализировать действительность и влиять на читателя.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мире Чернышевского
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учёбы и печати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Чернышевского связан с университетом, журналами и обсуждением новых идей. Здесь формируется среда, в которой знания превращаются в общественную позицию и личную ответственность.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контрастов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это пространство бедности, напряжённой жизни и интеллектуальных споров. Такой город помогает понять, почему его герои ищут путь к свободе через труд, самообразование и участие в общественной борьбе.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идей к общественному влиянию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показана от образования и журналистики к широкому читательскому отклику и влиянию на молодёжь.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1863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выхода романа «Что делать?» стал переломным в общественном восприятии автора.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романа связала философские идеи Чернышевского с массовым читательским откликом и сделала его имя особенно заметным в 1860-е годы.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публикации романа «Что делать?»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«Что делать?» спорили не только о героях, но и о самой возможности изменить жизнь по разумному плану. Для молодых читателей книга стала знакомством с образом человека, который отвечает за свой выбор и не мирится с пассивностью.
</a:t>
            </a:r>
            <a:endParaRPr lang="en-US" sz="1025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Роман, который обсуждали как программу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Чернышевского долго жило в спорах критиков, а затем вошло в учебники и литературную традицию. Его стали воспринимать как автора, без которого трудно понять эпоху шестидесятых годов и рождение гражданской прозы.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журнальной полемики к школьной памяти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«нового человека» пережил сам роман и перешёл в более широкую культурную среду. Он стал обозначать интеллектуала, который сочетает знания, нравственную требовательность и готовность действовать ради общего дела.
</a:t>
            </a:r>
            <a:endParaRPr lang="en-US" sz="1057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люди как культурный образ
</a:t>
            </a:r>
            <a:endParaRPr lang="en-US" sz="1205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Чернышевского на последующую культуру
</a:t>
            </a:r>
            <a:endParaRPr lang="en-US" sz="17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влиял на читателя сразу в нескольких жанрах, поэтому его воспринимали как автора с необычайно широким общественным диапазоном.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Чернышевский — центральная фигура разночинной литературы
</a:t>
            </a:r>
            <a:endParaRPr lang="en-US" sz="1816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имеют общественная роль и символическое значение: именно они сделали Чернышевского фигурой эпохи, а не только писателем.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оценка литературной роли Чернышевского по материалам его публицистики, критики и романа «Что делать?»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Разночинцы и Чернышевский: литература как действие
</a:t>
            </a:r>
            <a:endParaRPr lang="en-US" sz="2035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Разночинная литература расширила границы русской словесности, а Чернышевский придал ей ясную гражданскую направленность. Через его тексты литература заговорила о свободе, труде и ответственности перед обществом.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2026-05-23T12:42:37Z</dcterms:created>
  <dcterms:modified xsi:type="dcterms:W3CDTF">2026-05-23T12:42:37Z</dcterms:modified>
</cp:coreProperties>
</file>