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современного мира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 стран: развитие, различия и перемены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типология стран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ещё не объясняет различия между государствами. Страны отличаются богатством, качеством жизни, структурой хозяйства и ролью в мировой экономике, поэтому географы сравнивают их по объективным признакам, а не только по положению на карте.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типологии стран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уровень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уровень экономического развития, который отражают ВВП на душу населения, занятость и доля современных отраслей в хозяйстве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грамотности, продолжительность жизни, урбанизация и индекс человеческого развития помогают оценить не только богатство страны, но и качество жизни её населения.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признаки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численность населения, ресурсы и политическая стабильность не определяют тип страны сами по себе, но помогают точнее понять её возможности и ограничения.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какая сфера преобладает: сельское хозяйство, промышленность или услуги. Именно это показывает, насколько экономика диверсифицирована и устойчива к внешним изменениям.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мировой экономике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участия в мировой торговле, экспорте и международном разделении труда показывает, насколько страна интегрирована в глобальные связи и зависит от внешних рынков.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группы стран по уровню развития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стран показывает, что различия проявляются не только в доходах, но и в устройстве экономики и качестве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больше доля услуг и технологичных отраслей; наименьшие доходы сочетаются с сырьевой и аграрной зависимостью.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населения и мирового ВВП по группам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МВФ, 2023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населением и экономической мощью особенно заметен у развитых стран, которые производят непропорционально большой объём мирового богатства.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лидерство сосредоточено в развитых странах, а основная численность населения мира живёт в развивающихся государствах.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экономика высоких технологий и услуг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развитых стран характерны высокий ВВП на душу населения и устойчивый внутренний рынок, что позволяет поддерживать качество жизни, образование и здравоохранение на высоком уровне.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занятости и создании добавленной стоимости доминируют услуги: финансы, страхование, транспорт, образование, медицина, туризм и информационные технологии.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Наукоёмкий экспорт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экспорте значительное место занимают машины, оборудование, фармацевтика, электроника и программные продукты, то есть товары с высокой долей знаний и технологий.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транспортные сети, связь, городская среда и научные центры обеспечивают быстрый обмен ресурсами, идеями и рабочей силой между регионами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большая и неоднородная группа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развивающимся странам относятся государства Азии, Африки и Латинской Америки, включая Китай, Индию, Бразилию, Мексику, Индонезию, Турцию, Египет и Южную Африку.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состав группы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крайне неоднородна: рядом существуют индустриальные гиганты, экспортёры сырья и страны с низкими доходами, поэтому единый подход к ним невозможен.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 роста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часто соседствуют современные предприятия, крупные города и традиционные формы занятости, особенно в сельском хозяйстве и мелком производстве.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старого и нового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важен экспорт сырья, сельхозпродукции или дешёвой рабочей силы, что делает экономический рост чувствительным к мировым ценам и спросу.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рынков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сырьевой зависимости к современной экономике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изменений в структуре хозяйства страны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 разных типах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банка, 2023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более сложная экономика связана не только с ростом доходов, но и с расширением сферы услуг и переработки.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 — признак более высокого уровня развития; высокая доля сельского хозяйства обычно указывает на более уязвимую экономику.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3664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891" y="3405765"/>
            <a:ext cx="39221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страны: основные проблемы развития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дорог, электросетей, связи и складской системы ограничивает торговлю, инвестиции и доступ населения к базовым услугам.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уязвимость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доступность медицины и образования, высокая младенческая смертность и долговая нагрузка замедляют рост качества жизни и человеческого капитала.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населения и государства остаются крайне низкими, поэтому трудно финансировать дороги, школы, больницы и программы поддержки занятости.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не хватает чистой воды и устойчивого сельского хозяйства, а засухи и неурожаи сразу ухудшают продовольственную ситуацию.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типах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типологии стран на основе подходов ООН и Всемирного банка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тип стран в регионе связан с историей развития, положением в мировой экономике и специализацией хозяйства.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страны заметно зависит от региона: историческое развитие и включённость в мировую экономику формируют устойчивые пространственные различия.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переход к рынку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многие страны столкнулись с необходимостью перестроить хозяйство почти с нуля. Сохранившиеся заводы, транспортные узлы и энергетика стали основой для новых реформ, но не устранили различия между регионами.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плановой системы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Приватизация, изменение собственности и рост внешней торговли быстро изменили экономический ландшафт. В городах появились банки, торговые центры и офисные кварталы, а старые промышленные районы начали искать новые роли в рыночной экономике.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новые связи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оказался разным по темпам и последствиям. В одних странах усилились экспорт, инвестиции и модернизация, в других сохранились сырьевая зависимость и социальные различия, заметные даже на карте крупных городов.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результат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индустриальные страны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за несколько десятилетий прошли путь от аграрной или полуаграрной экономики к мощной промышленной базе и заметно увеличили экспорт готовой продукции.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образование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школ, университетов и технической подготовки создало квалифицированную рабочую силу, способную работать в электронике, машиностроении, химии и других наукоёмких отраслях.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капитал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порты, дороги, энергетика и приток иностранных инвестиций ускорили рост предприятий, упростили выход на мировой рынок и сделали производство более конкурентоспособным.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модернизации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Южной Кореи, Сингапура, Тайваня, Малайзии и Таиланда показывает, что последовательная экономическая политика может быстро изменить место страны в мировой системе.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и тип страны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методике UNDP; значения условные, отражают типичные различия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объединяет три важные стороны развития: здоровье, образование и доходы. Схема показывает их соотношение в разных группах стран.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равномернее показатели, тем выше ИЧР; это помогает отличать не только богатые страны, но и более устойчивые модели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страны и зависимость от экспорта сырья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основу экспорта составляют нефть, газ, руды, древесина или сельскохозяйственное сырьё. Такая специализация даёт быстрые доходы, но сужает возможности для развития других отраслей.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мировые цены растут, бюджет получает дополнительные поступления, а государство может увеличивать расходы на дороги, жильё, энергетику и социальные программы. Однако этот эффект обычно нестабилен.
</a:t>
            </a:r>
            <a:endParaRPr lang="en-US" sz="838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ценового подъёма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экономика опирается на один-два товара, любое падение цен сразу отражается на доходах населения и инвестиций. Особенно уязвимы страны с ограниченной переработкой сырья внутри страны.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зависимости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устойчивого развития таким государствам важно расширять промышленность, транспорт, услуги и образование. Чем разнообразнее структура хозяйства, тем легче стране переживать внешние кризисы.
</a:t>
            </a:r>
            <a:endParaRPr lang="en-US" sz="896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диверсификации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сырьевого экспорта к уязвимости экономики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последствий для стран с узкой экспортной базой и высокой зависимостью от мировых цен.
</a:t>
            </a:r>
            <a:endParaRPr lang="en-US" sz="13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как дополнительный признак типологии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модели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сочетаются элементы демократии и жёсткого контроля. Такая система может быть устойчивой, но её результаты сильно зависят от качества управления и соблюдения законов.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не заменяет экономические показатели, однако помогает объяснить, почему одинаковые ресурсы и численность населения могут давать разный уровень развития.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режимы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выборность власти, более широкие гражданские свободы и предсказуемые правила для общества и бизнеса. Такие условия обычно облегчают долгосрочное планирование и развитие институтов.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государствах власть сосредоточена у узкой группы, а политическая конкуренция ограничена. Это может ускорять принятие решений, но нередко снижает прозрачность и качество обратной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модели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типичных демографических моделей по регионам мира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по-разному влияют на нагрузку на школы, рынок труда и систему здравоохранения. Это важный фон для экономической типологии.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высокой рождаемостью нуждаются в быстрых социальных инвестициях, а страны со старением населения — в миграции и повышении производительности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типа страны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 инфраструктуры меняет структуру занятости, увеличивает города и ослабляет зависимость от традиционного сельского хозяйства.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санкции, демографические изменения и колебания цен на сырьё способны изменить траекторию развития и вернуть прежние ограничения.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образования, науки и высокотехнологичных отраслей может быстро поднять страну в мировом хозяйстве, как это произошло в ряде азиатских государств.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рывок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Приватизация, внешняя торговля и приток инвестиций ускоряют обновление экономики и создают условия для перехода к более сложной структуре хозяйства.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открытость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стран помогает увидеть логику неравномерного мира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экономике, населению, ресурсам и политическому устройству показывает, почему мир развивается неравномерно и как отдельные государства могут менять своё положение.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2026-06-02T22:04:21Z</dcterms:created>
  <dcterms:modified xsi:type="dcterms:W3CDTF">2026-06-02T22:04:21Z</dcterms:modified>
</cp:coreProperties>
</file>