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Рисуем словесные картины и учим друга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видеть мир ярче, а дружеские подсказки — говорить лучше.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превращаются в картину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Словесная картина появляется тогда, когда мы описываем предмет так, чтобы его можно было представить без рисунка: по цвету, форме, звуку, движению и настроению.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точные слова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помогают сразу понять, о чём идёт речь, и не перепутать один предмет с другим. Они делают описание ясным и понятным.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вместо общего слова выбрать более точное, речь становится живее: тёплый, яркий, мягкий, шумный, смелый, весёлый. Так описание звучит интереснее.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не подходит для любой ситуации. Нужно подбирать такие признаки, которые действительно подходят предмету, человеку или событию.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слово, тем легче представить картинку в голове. Тогда рассказ не просто сообщает, а будто показывает то, о чём говорится.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глазами внимательного наблюдателя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наблюдатель замечает не только главный предмет, но и его детали: цвет, размер, форму, движение. Именно из этих мелочей складывается ясная и точная словесная картина.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замечать ещё и звук, и настроение. Тогда обычный кот, двор или дождь становятся не просто предметами, а маленькой историей, которую легко представить.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помогают рисовать словами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называют признак предмета: белый, пушистый, быстрый, маленький. Они помогают сразу увидеть, каким именно является предмет или герой описания.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показывают действие: бежит, летит, шуршит, блестит. Благодаря им описание начинает двигаться, будто картинка оживает прямо на глазах.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делают образ ярче: как солнышко, как шарик, как звонок. Простые сравнения особенно удобны для 3 класса, потому что они понятны и знакомы.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создать словесную картину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помогают перейти от наблюдения к короткому и выразительному описанию.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6181" y="1768975"/>
            <a:ext cx="230737" cy="26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5500" y="1788425"/>
            <a:ext cx="252900" cy="224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настроение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«светлый», «мягкий», «тихий» создают спокойное и доброе настроение. Они помогают описанию звучать мягко и приятно, словно в комнате стало немного теплее.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004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«громкий», «резкий», «быстрый» передают движение, энергию и напряжение. Они делают картину более заметной и помогают почувствовать, что происходит нечто важное.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208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двор — разные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двор можно описать по-разному: светлый двор, тихий двор, сонный двор. Слово меняет настроение, а вместе с ним меняется и вся картина.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206323"/>
            <a:ext cx="4768800" cy="16579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997325"/>
            <a:ext cx="4768800" cy="16579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начинается с внимательности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204425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любит друг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заметила, что её сосед по парте любит шахматы и зелёный цвет. Она вспомнила это, когда описывала его, и рассказ сразу стал тёплым и точным. Так внимание к мелочам помогает увидеть человека по-настоящему.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2995427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качества заметны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смотрел на друга не только как на мальчика в синей куртке. Он отметил, что тот умеет слушать, не спорит зря и всегда помогает собрать учебники. Такое описание звучит уважительно и очень по-дружески.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говорить о друге бережно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друге лучше говорить уважительно и без насмешек. Добрые слова должны показывать, чем человек хорош, а не задевать его. Тогда описание получается тёплым и честным.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назвать доброту, честность, терпение, отзывчивость, умение делиться и играть вместе. Эти слова помогают рассказать не только о внешности, но и о характере человека.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Бережная речь поддерживает дружбу, а грубые слова могут её ранить. Поэтому важно выбирать такие выражения, после которых друг почувствует уважение и желание общаться дальше.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игра «Угадай по описанию»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Придумываем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ребёнок выбирает предмет, животное или героя и не называет его сразу. Вместо этого он готовит несколько точных признаков, чтобы описание получилось понятным, но не слишком лёгким.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Называем 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идут по порядку: сначала цвет и размер, потом действие, а затем необычная деталь. Так слушать интереснее, а угадывать — почти как разгадывать маленькую тайну.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Угадываем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ребёнок слушает до конца и пытается назвать ответ. Игра тренирует внимание к словам, учит говорить точно и помогает не перебивать раньше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другу улучшить описание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сделать описание точнее, короче и добрее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делают картину слышимой и видимой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движения и звука
</a:t>
            </a:r>
            <a:pPr algn="l" indent="0" marL="0">
              <a:lnSpc>
                <a:spcPct val="115000"/>
              </a:lnSpc>
              <a:buNone/>
            </a:pPr>
            <a:r>
              <a:rPr lang="en-US" sz="4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описании появляются слова действия и звука, картинка будто начинает двигаться. Шуршит, звенит, шепчет, подпрыгивает — и предмет сразу кажется настоящим.
</a:t>
            </a:r>
            <a:endParaRPr lang="en-US" sz="947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деталь оживляет фразу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фраза становится ярче, если в ней есть одна заметная деталь. Для третьеклассников особенно понятны примеры из природы, школы и игр: листья шуршат, мяч подпрыгивает, ручей бежит.
</a:t>
            </a:r>
            <a:endParaRPr lang="en-US" sz="94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50" y="1484250"/>
            <a:ext cx="252900" cy="2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35625"/>
            <a:ext cx="252900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4625" y="1484250"/>
            <a:ext cx="252900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4625" y="3260915"/>
            <a:ext cx="252900" cy="202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02481" y="1478850"/>
            <a:ext cx="230737" cy="263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Мини-банк слов для описаний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яркий, тёплый и весёлый помогают показать радостное настроение. Они легко входят в короткие предложения и делают описание предмета или события понятнее для слушателя.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смелый и весёлый подходят для описания детей и друзей. Они говорят не только о внешности, но и о характере, поступках и отношении к другим.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349508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мягкий, пушистый и нежный подходят для животных, игрушек и природных картин. Они создают спокойное, ласковое впечатление и помогают говорить бережно.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4950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вещи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набор слов можно использовать для людей, животных, предметов и природы. Это удобно, когда ребёнок учится подбирать точное слово без лишних повторов.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6451861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быстрый и звонкий передают активность, а тихий помогает замедлить картину. С их помощью легко описать бег, полёт, игру или тихий школьный уголок.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идеи к маленькому рассказу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порядок действий помогает собрать описание в связный и понятный текст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друга внимательно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остановиться, посмотреть на говорящего и дать ему закончить мысль. Так ребёнок показывает уважение и помогает другу не сбиться.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полезно задавать короткие вопросы: какой он, что делает, какое у него настроение. Такие вопросы помогают уточнить описание и сделать его точнее.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слушание — это часть дружбы. Когда тебя слушают спокойно и с интересом, хочется говорить честно, а потом и самому слушать другого так же.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легко исправить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общее слово не помогает представить картинку, а длинный набор слов может скрыть главное. Лучше выбрать один самый точный признак и заменить расплывчатые слова ясными.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убрать повторения и проверить, не стало ли описание слишком тяжёлым. После редактирования текст звучит короче, понятнее и добрее — именно так он лучше работает.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Дружеские слова для парной работы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спасибо и пожалуйста помогают начать работу спокойно и вежливо. С ними легче договориться, кто читает, кто исправляет и кто предлагает новую мысль.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здорово и у тебя получилось поддерживают товарища. Они показывают, что замечены удачные слова, а значит, править текст можно без обиды.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не выходит, полезно сказать попробуем ещё раз. Такая фраза не торопит и не огорчает, а помогает дружно искать лучший вариант.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Доброжелательная речь делает работу вдвоём легче и веселее. В паре дети учатся не только описывать, но и разговаривать так, чтобы всем было приятно.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готовой словесной картины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коротких шагов помогают увидеть, понятно ли описание без рисунка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короткий алгоритм помогает младшему школьнику не терять мысль, выбирать точные слова и проверять, понятно ли описание без рисунка.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над описанием на уроке русского языка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шагов достаточно, чтобы превратить черновик в ясную и добрую словесную картину.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остаются с нами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помогают увидеть предмет, а добрые слова делают общение теплее. Если замечать детали, слушать друга и говорить бережно, любая работа становится красивее.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2026-05-22T00:50:51Z</dcterms:created>
  <dcterms:modified xsi:type="dcterms:W3CDTF">2026-05-22T00:50:51Z</dcterms:modified>
</cp:coreProperties>
</file>