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химии к наследственности: как возникла жизнь и появилась 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и ранняя генетика
</a:t>
            </a:r>
            <a:endParaRPr lang="en-US" sz="348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древнюю химию ранней Земли и открытие механизмов наследования. Сначала возникли молекулы, способные хранить информацию, затем наука выяснила, как гены и ДНК передают признаки.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химии к наследственности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4,6 млрд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формируется из вещества молодой Солнечной системы, а ее поверхность остается очень горячей и нестабильной.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3,8–3,5 млрд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породах и осадках появляются самые ранние следы биологической активности, указывающие на существование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Менделя показывают, что признаки наследуются по дискретным правилам, а не смешиваются полностью.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Уотсон и Крик предлагают модель двойной спирали, объясняющую устройство и копирование наследственного материала.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 поворотные точки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система информации
</a:t>
            </a:r>
            <a:endParaRPr lang="en-US" sz="2334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сведений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сохраняют сведения о строении и передают их потомкам. Эта память не похожа на человеческую, но именно она делает возможным устойчивое воспроизведение признаков.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копий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позволяет наследованию продолжаться из поколения в поколение. Если копия совсем точна, изменения не накапливаются; если ошибок слишком много, система теряет устойчивость.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различия между копиями создают материал для отбора. Со временем именно они дают появление новых свойств, форм и адаптаций.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организма возникают не случайно, а как результат работы наследственной программы. Поэтому генетическая информация связывает молекулярный уровень с видимыми особенностями живого.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вопроса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понять, где именно возникла первая наследственная информация: в растворах, на минералах, в каплях или в каких-то иных структурах. От ответа зависит представление о самых ранних стадиях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99063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копирования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объяснить, как молекулы начали копироваться достаточно надежно, чтобы сохранять порядок реакций. Без такого механизма не могло появиться устойчивое наследование и дальнейшее усложнение.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604638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выяснить, почему копии оказались не абсолютно одинаковыми. Именно небольшие различия дали возможность отбору, а затем и эволюции, задолго до появления сложных клеток.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где могла начаться жизнь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молодой Земле океаны, вулканы и горячие недра создавали мир постоянных преобразований. Поверхность планеты была гораздо менее стабильной, чем сегодня, а химические вещества непрерывно смешивались и реагировали друг с другом.
</a:t>
            </a:r>
            <a:endParaRPr lang="en-US" sz="964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могли служить естественными лабораториями. В их потоках вода, тепло и минералы создавали условия, при которых реакции шли быстрее и возникали устойчивые химические градиенты.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Молнии, ультрафиолетовое излучение и вулканизм поставляли энергию для превращения простых веществ. Именно этот поток энергии делал раннюю химическую среду активной и разнообразной.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молекул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«кирпичиков»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естественных условиях появлялись простые органические вещества: аминокислоты, сахара, основания и липиды. Их образование не требует живой клетки, если есть подходящие реагенты и энергия.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цепочек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молекулы могли соединяться в более длинные цепочки. Такие структуры уже обладали новыми свойствами: устойчивостью, способностью к взаимодействию и потенциалом для хранения последовательности.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устойчивых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комбинации оказывались полезнее других, потому что лучше удерживали структуру или дольше сохранялись. Это создавало первые химические преимущества, на которых мог строиться отбор.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липидов и других молекул могли возникать границы и оболочки. Они помогали разделять внутреннее и внешнее пространство, что делало химические системы более организованными.
</a:t>
            </a:r>
            <a:endParaRPr lang="en-US" sz="10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химия создала основу для 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ранней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опыте Миллера и Ури использовалась смесь простых газов, имитирующая возможную атмосферу ранней Земли. Через нее пропускали электрические разряды, чтобы воспроизвести действие молний.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эксперимента в системе обнаружили аминокислоты и другие органические соединения. Это показало, что важные для жизни вещества могут возникать без участия организмов.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опыта был осторожным и важным: химия способна сама создавать основу для будущей жизни. Но саму жизнь эксперимент, конечно, не воспроизвел.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роль РНК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мира РНК предполагает, что на раннем этапе одна молекула могла одновременно хранить последовательность и катализировать реакции. Это упрощало переход от химии к наследственности.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Самокопирование и отбор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РНК или похожие цепочки копировались с ошибками, появлялись разные варианты. Более удачные из них сохранялись чаще, и так возникало простое наследование с отбором.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и другие сценарии: более простые молекулы могли образовывать короткие самовоспроизводящиеся системы. Исследования продолжаются, потому что происхождение первой наследственной информации пока не имеет единственного ответа.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могла возникнуть наследственная информация
</a:t>
            </a:r>
            <a:endParaRPr lang="en-US" sz="2299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и роль мембран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создавала замкнутое пространство, где молекулы не рассеивались в окружающей среде и могли вступать в повторяющиеся реакции. Это было важным условием для устойчивости первых систем.
</a:t>
            </a:r>
            <a:endParaRPr lang="en-US" sz="1217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от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помогала поддерживать различия между внутренним и внешним составом. Именно такая изоляция делала возможным отбор более устойчивых вариантов и постепенное усложнение структуры.
</a:t>
            </a:r>
            <a:endParaRPr lang="en-US" sz="1217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 могли расти, делиться и объединять свойства химии и наследственности. Так появлялись предшественники клеток, в которых информация уже получала физическую «упаковку».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Локальные среды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минералов и вблизи гидротермальных источников возникали локальные зоны, где вещества дольше удерживались вместе и могли вступать в реакции.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Источник энергии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химические градиенты и поступление простых молекул создавали условия для образования более устойчивых цепочек реакций и накопления энергии.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Самоподдержание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реакции начинали повторяться в замкнутой среде, появлялся шанс на устойчивый обмен веществ, который поддерживал рост и дальнейшее копирование.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обмену веществ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ранняя наследственность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повторяющееся копирование с ошибками создает основу наследственности и отбора.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случайности к закономерности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молекулы и признаки начали воспроизводиться по сходным правилам, стало возможно сравнивать результаты и искать повторяющиеся отношения между причиной и следствием.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Дискретная передача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гибридизацией и потомством показали, что признаки не исчезают бесследно, а передаются как отдельные наследственные единицы с устойчивыми соотношениями.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смешения к факторам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«смешения» уступила месту представлению о наследственных факторах, которые сохраняются, комбинируются и проявляются по определенным закономерностям.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генетика и гены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46000" y="17329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Предмет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изучает, как признаки передаются от родителей к потомкам и почему потомки не бывают полностью одинаковыми. Она объединяет наблюдение, эксперимент и анализ наследственного материала.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2700" y="7080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такое ген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наследственного материала, связанный с определенной функцией или признаком. В современной биологии ген рассматривают как единицу информации, необходимую для синтеза РНК или белка.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2700" y="2900075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генах создают различия между организмами, а анализ этих различий помогает понять не только наследование, но и эволюцию, болезни и работу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9216"/>
            <a:ext cx="3962400" cy="12528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в потомстве гороха показали, что наследование подчиняется числовым закономерностям, а признаки передаются как отдельные единицы.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показал, что наследование можно описывать правилами и вероятностями, а не расплывчатым «смешением» признаков.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Грегора Менделя с горохом, 1860-е годы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 числа наследования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на уровне хромосом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73875" y="1494425"/>
            <a:ext cx="2561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Дрозофила как ключ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маленькой мухе дрозофиле Томас Морган увидел, что некоторые признаки передаются вместе чаще, чем ожидалось. Это навело его на мысль о физической связи генов с хромосомами. Линейное расположение объяснило, почему одни признаки сцеплены, а другие разделяются при кроссинговере.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3220475" y="1494425"/>
            <a:ext cx="2561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вместо догадки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ученые начали строить карты хромосом, стало ясно: расстояние между генами можно оценивать по частоте их разъединения. Чем ближе гены, тем реже между ними происходит обмен участками. Так наследственность получила пространственное объяснение.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6064500" y="1494425"/>
            <a:ext cx="2561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фактора к структуре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превратила генетику в точную науку. Она связала абстрактные «наследственные факторы» с наблюдаемыми структурами клетки и подготовила почву для молекулярной генетики.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 в 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обнаруживали в хромосомах, а значит, она находилась там, где сосредоточена наследственная информация. Такое расположение делало ее естественным кандидатом на роль носителя наследственности.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ДНК копируется и распределяется между дочерними клетками. Этот повторяющийся процесс хорошо согласовывался с идеей стабильной передачи признаков потомкам.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экспериментом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казались более разнообразными и химически сложными, поэтому долго считались главным претендентом. Однако решающими стали опыты, которые напрямую проверили, что именно входит в наследственный материал.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ДНК подозревали первой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носитель наследственности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Эйвери, Маклеода и Маккарти разрушение ДНК лишало бактерии способности передавать «превращающий фактор». Это показало, что именно ДНК несет решающую информацию.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99063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 фагами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Херши и Чейз изучали бактериофаги и пометили ДНК и белок разными метками. В зараженную клетку проникала ДНК, а белковая оболочка оставалась снаружи.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604638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доказательств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независимых эксперимента убедительно подтвердили одну мысль: наследственная информация связана не с белком, а с ДНК. После этого спор практически был решен.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ДНК и механизм копирования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двойной спирали объяснила ДНК как изящную и устойчивую конструкцию. Две цепи удерживаются парными основаниями, поэтому молекула может быть одновременно прочной и пригодной для точного копирования.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Парное соответствие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комплементарности — A с T, G с C — сделал механизм репликации понятным без лишних допущений. Каждая цепь служит шаблоном для сборки новой, а значит, информация сохраняется при делении.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и 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связала химию и наследование в одной модели. Теперь стало ясно, как молекула может хранить код, передавать его и иногда допускать изменения, запускающие эволюцию.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дала материал, наследственность превратила его в систему, а генетика объяснила правила передачи и изменения информации. Именно поэтому история жизни читается как история кода, копирования и отбора.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как ключ к происхождению жизни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2026-07-26T13:14:38Z</dcterms:created>
  <dcterms:modified xsi:type="dcterms:W3CDTF">2026-07-26T13:14:38Z</dcterms:modified>
</cp:coreProperties>
</file>