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литературе: время света, природы и детских впечатлений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дарит долгий день, яркие краски и первые открытия в книгах.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лета так узнаваема в литературе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поэзии и прозе помогает показать красоту природы и радость детства: отдых, движение, перемены погоды и яркие чувства. В русской литературе летние картины встречаются у Пушкина, Тургенева, Чехова, Бальмонта и Есенина. Для пятиклассников это близко: каникулы, игры, поездки и наблюдения за живым миром.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345168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9841" y="3451682"/>
            <a:ext cx="675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2948" y="1925962"/>
            <a:ext cx="504000" cy="50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89705" y="1925962"/>
            <a:ext cx="441000" cy="504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90180" y="1925963"/>
            <a:ext cx="504000" cy="504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признаки в художественном тексте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гроза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узнается и по переменам: жаркий день сменяется грозой, коротким дождем, порой — свежестью после зноя. Эти сцены добавляют напряжение и яркость.
</a:t>
            </a:r>
            <a:endParaRPr lang="en-US" sz="1012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ягоды и вода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ягоды и блеск воды показывают разнообразие лета. Когда в тексте звучит плеск, прохлада или сладкий запах, читатель лучше чувствует настроение героев.
</a:t>
            </a:r>
            <a:endParaRPr lang="en-US" sz="1012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яркий свет сразу задают тон: день кажется длиннее, а мир — теплее. В текстах часто появляется ощущение ясности, бодрости и праздничного настроения.
</a:t>
            </a:r>
            <a:endParaRPr lang="en-US" sz="708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Зелень 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деревья, высокая трава и цветы делают пейзаж «живым». Через такие детали автор передает не только красоту, но и спокойствие, рост и полноту летнего времени.
</a:t>
            </a:r>
            <a:endParaRPr lang="en-US" sz="708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 и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птиц, тишина или легкое движение воздуха создают эффект присутствия. Автор словно приглашает остановиться и внимательно прислушаться к мелочам вокруг.
</a:t>
            </a:r>
            <a:endParaRPr lang="en-US" sz="718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летняя природа в течение трёх месяцев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июне чаще чувствуется свежесть, в июле — насыщенность и грозовое оживление, в августе — зрелость и более спокойные краски.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пейзаж в литературе меняется не только по «картинке», но и по настроению: от радостного подъема к тихой мягкой грусти.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качественная шкала на основе описаний в литературе (не статистика), ориентир: 1–3.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у травяных волн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стихотворениях природа звучит почти по-личному: слышится шелест трав, чувствуется вечерний воздух. Небо сияет, а облака будто неторопливо плывут рядом — так лето становится внимательным и спокойным.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дорога и открытое небо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летние картины часто тянутся за взглядом: полевые просторы, деревенские дороги, ощущение «родной» природы. Солнце, лес и вода складываются в целостный пейзаж, где легко почувствовать поэтическое настроение.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цвет и дыхание летнего дня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умеют показывать лето через детали, которые «оживают» в строках. Солнце, луг и река передают ощущение простора и движения: будто дышит воздух, а цвета становятся особенно яркими.
</a:t>
            </a:r>
            <a:endParaRPr lang="en-US" sz="1157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глазами поэтов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8730" y="1611696"/>
            <a:ext cx="4274185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литературе и в жизни: основные образы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образы помогают увидеть обычное лето красивым и значимым — через детали природы и их смысл.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сезон в литературе раскрывается через «разные роли» природы: тепло задает настроение, лес и река добавляют глубину, луг — простор, август — зрелость и переход.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художественных деталей из школьного чтения (без привязки к одному тексту).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описания в рассказах и сказках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лето часто становится временем приключений и новых впечатлений. Герои оказываются на даче, в деревне, в лесу, у реки или в городе, и каникулы подталкивают к самостоятельным поступкам.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обстановка помогает показать, как дети учатся наблюдать: замечают изменения в природе, прислушиваются к звукам, узнают повадки птиц и насекомых. Так проявляются внимание и интерес к живому миру.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историях важны чувственные детали: запах травы, шум листвы, теплый вечер, плеск воды. Разговоры под открытым небом делают события более дружескими и «настоящими».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образ летнего дня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последовательность из типичных элементов пейзажных описаний: от утра к ночи.
</a:t>
            </a:r>
            <a:endParaRPr lang="en-US" sz="2384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деревне и на даче в литературе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произведениях лето в деревне связано с садом, огородом, сеном и речкой. Часто рядом оказываются ягоды и домашние животные: они создают ощущение близости к природе и простых радостей.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Дачный или деревенский пейзаж помогает показать «обычное» как важное и красивое. В текстах нередко встречаются дом, яблоня, забор, тропинка, грядки и луг — знакомые ориентиры летнего отдыха.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передает лето в стихах и рассказах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умеет меняться: в начале чаще звучат бодрость и радость, в середине — ощущение полноты жизни, в конце — тишина и ожидание осени.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настроений в пейзажных текстах часто следует «движению сезона»: свежий подъем сменяется спокойствием и мягким предчувствием перемен.
</a:t>
            </a:r>
            <a:endParaRPr lang="en-US" sz="805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без точных подсчетов: для наглядного соотнесения эмоциональных оттенков с периодами лета.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слова и выразительные средства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точного описания лета авторы используют эпитеты, сравнения и олицетворение. Эпитеты уточняют картину: жаркий день, золотое поле, душистая трава, тихий вечер — так звучит настроение.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делают образ зримее. Облака плывут как корабли, трава блестит как шелк, капли дождя сверкают как стекло. Читателю легче «увидеть» лето и услышать его.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оживляет природу: солнце смотрит, ветер играет, река шепчет. Природные явления перестают быть просто фоном и становятся участниками события в тексте.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22" y="1611696"/>
            <a:ext cx="5003513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летних литературных образов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ориентироваться в словах, которые часто встречаются в описаниях лета. Важно понимать: одно и то же слово может звучать по-разному в разных произведениях.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обычно несут не только информацию о природе, но и «эмоцию» сцены: утро — свежесть, гроза — напряжение, урожай — зрелость.
</a:t>
            </a:r>
            <a:endParaRPr lang="en-US" sz="898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Учебно-методическое обобщение по школьной литературе (обобщённые значения).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пейзаж как картина в слове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настроение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литературе — это описание природы, которое помогает понять настроение произведения. Летний воздух, свет и зелень могут звучать радостно, тихо, торжественно или задумчиво, как будто они «подсказывают» авторское чувство.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образ — разные смыслы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тексте летний пейзаж поддерживает счастье героя, а в другом подчёркивает одиночество или мечты. Поэтому читатель обращает внимание на детали: поле, опушка, речка, облака и закат становятся ключами к смыслу.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летние картины встречаются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детских текстах лето распознаётся по яркому свету и живой природе: рядом с солнцем обычно появляются лес, вода и растения.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образы вокруг воды и растений формируют «узнаваемое лето». Гроза встречается реже, но усиливает контраст, поэтому её легко заметить.
</a:t>
            </a:r>
            <a:endParaRPr lang="en-US" sz="841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типичным школьным примерам (частоты приведены ориентировочно, точные статистические данные не указаны).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литературному образу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реальная деталь превращается в художественное изображение.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произведениях для детей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литературе лето часто связано с играми, дружбой, первыми открытиями и небольшими приключениями. Герои гуляют, купаются, собирают ягоды, рассматривают жуков и бабочек.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истории учат замечать красоту повседневной жизни: как пахнет трава, как меняется свет во дворе, почему вечером теплее. Природа здесь не декорация, а партнёр по событиям.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события происходят на даче или в деревне: дети помогают взрослым по хозяйству, наблюдают за птицами, слушают природу и учатся самостоятельности в простых делах.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5 класса особенно понятны тексты, где лето связано с каникулами и знакомыми ситуациями: поездки, прогулки, ожидание новых впечатлений и радость открытий.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живописи и литературе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на реке: как слово повторяет цвет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тихий полдень: река блестит, по воде идут отблески, и берег светлеет, будто его наполняют краской. В литературе это передают словами и ритмом фраз, а в живописи — мазками и линией горизонта.
</a:t>
            </a:r>
            <a:endParaRPr lang="en-US" sz="918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 небо: одинаковое настроение — разные средства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полем в летний день растягиваются облака, тянется пространство, а зелень кажется глубже из-за ясного неба. Литературный текст помогает почувствовать это через описание и точные детали, а художник делает настроение цветом и композицией.
</a:t>
            </a:r>
            <a:endParaRPr lang="en-US" sz="82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летнего текста к концу сезона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июне чаще звучат радость и свежесть, в июле — насыщенность и тепло, а в августе настроение становится более спокойным и зрелым.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лето в литературе меняется по ходу трёх месяцев, поэтому авторы используют разные слова и «темп» описаний.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 учебному анализу пейзажной лирики; точные измерения по текстам не приводятся.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5286" y="1611696"/>
            <a:ext cx="3581074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в тексте о лете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— опорные признаки, которые помогают понять, как автор строит летнюю картину: где происходит действие, какие звуки и цвета подчёркнуты и какое настроение создаётся.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заметить эти признаки вместе, можно точнее объяснить, почему лето в произведении кажется весёлым, тихим или предчувствующим осень.
</a:t>
            </a:r>
            <a:endParaRPr lang="en-US" sz="889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анализа текста (обобщённые критерии).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как яркий образ русской литературы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литературе объединяет природу, чувства, наблюдения и детские впечатления. Оно помогает показать красоту мира и движение времени: радость отдыха сменяется тихой задумчивостью. Поэтому лето остаётся одним из самых выразительных образов.
</a:t>
            </a:r>
            <a:endParaRPr lang="en-US" sz="13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2026-05-13T00:54:54Z</dcterms:created>
  <dcterms:modified xsi:type="dcterms:W3CDTF">2026-05-13T00:54:54Z</dcterms:modified>
</cp:coreProperties>
</file>