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могут сообщать, спрашивать и побуждать к действию.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предложения бывают разными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говорим, читаем и пишем не одинаково. Одни фразы сообщают факт, другие ищут ответ, третьи просят, советуют или зовут что-то сделать. Всё зависит от смысла и 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событии, признаке или действии. С их помощью можно спокойно рассказать, что происходит сейчас, уже произошло или ещё только будет.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чаще всего ставят точку. Она показывает, что мысль закончилась и не требует ответа или просьбы.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«На улице идёт дождь». «У Маши есть котёнок». «Весной распускаются цветы». Эти фразы просто рассказывают о мире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повествовательные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всё ясно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мальчик читает рассказ про лес и делает пометки карандашом. Каждое предложение спокойно сообщает, что случилось с героями. Так текст легко читать и понимать, будто сам идёшь по тропинке рядом с ними.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в школьной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записывает короткий текст о погоде и школьном празднике. Она не спрашивает и не зовёт, а просто сообщает факты. Такие предложения помогают аккуратно передавать наблюдения и не путать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повествовательное предложение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просто прочитай фразу целиком. Она должна звучать как спокойное сообщение о событии, признаке или действии.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ничего не спрашивает и ни к чему не побуждает, значит оно сообщает информацию. Это верный знак повествовательного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Посмотри на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конце стоит точка. Голос тоже звучит ровно и спокойно, без вопроса и без командного тона.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 тогда, когда мы хотим узнать новую информацию. Они помогают спросить о человеке, предмете, месте, времени или причине.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всегда ставят вопросительный знак. Он сразу подсказывает: здесь нужен ответ, а не просто сообщение.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«Кто пришёл?». «Где мой пенал?». «Ты сделал уроки?». Каждое из них задаёт вопрос и ждёт ответа.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слышны в разговоре. Без них было бы трудно узнать что-то новое, а вопросы, как известно, любят любознательных.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вопросительное предложение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вопросительном предложении голос часто становится выше к концу. Из-за этого сразу слышно, что человек задаёт вопрос. Даже если фраза короткая, она звучит не как сообщение.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ждёт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словно смотрит на собеседника и ждёт ответа. Оно приглашает продолжить разговор, поэтому в нём важны и интонация, и вопросительный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482" y="1696931"/>
            <a:ext cx="281797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50592" y="3373331"/>
            <a:ext cx="234831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задавать вопрос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спросить о человеке. С его помощью можно узнать, кто пришёл, кто поёт или кто стоит у двери.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задаёт вопрос о предмете, действии или событии. Оно подходит, когда нужно уточнить, что случилось или что лежит на столе.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спрашивают о месте. Слово помогает быстро узнать, где находится пенал, класс, автобус или любимая игрушка.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связывает вопрос со временем. С его помощью легко спросить, когда начнётся урок, прогулка или праздник.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 как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 причину или способ действия. Они делают вопрос точнее и помогают получить понятный, полезный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бывает разным по тону. Оно может звучать дружелюбно, вежливо или строго, но смысл один — кого-то просят что-то сделать.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выражают просьбу, совет, приглашение, приказ или пожелание. Они помогают не только говорить, но и направлять действие другого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можно услышать мягкую просьбу: «Пожалуйста, помоги мне». Можно дать совет или позвать: «Пойдём играть!».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побудительные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«Откройте тетради», а мама просит: «Пожалуйста, убери игрушки». Такие фразы слышны каждый день. Они помогают спокойно организовать дела и не забыть о важных шагах.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на прогулку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кричат: «Пойдём играть!» и машут руками друг другу. Здесь побудительное предложение звучит как весёлое приглашение. Оно делает разговор живым и немного шумным, как мяч на площадке.
</a:t>
            </a:r>
            <a:endParaRPr lang="en-US" sz="9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предложения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понять смысл предложения и выбрать правильный знак в конце.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 конце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помогает спокойно закончить повествовательное предложение. Она показывает, что мысль завершена, и читатель понимает: здесь просто сообщение.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ставится тогда, когда предложение что-то спрашивает. Он сразу подсказывает, что нужен ответ и предложение звучит как вопрос.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часто показывает просьбу, приказ, радость или сильное чувство. Он делает фразу более яркой и эмоциональной, словно голос стал громче.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 предложения помогает быстро понять его смысл даже без долгого размышления. Это маленькая, но очень важная подсказка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смысл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повествовательного предложения интонация обычно спокойная и ровная. Голос не прыгает вверх, потому что говорящий просто сообщает о событии, признаке или действии.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вопросительного предложения голос чаще поднимается к концу. Так мы слышим, что человек ждёт ответа и хочет узнать что-то новое.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побудительного предложения интонация может быть твёрдой, дружелюбной или очень вежливой. Всё зависит от того, это просьба, совет, приглашение или приказ.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три разных смысла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идёшь домой». Здесь фраза просто сообщает о действии. В конце стоит точка, а голос звучит спокойно и без вопроса.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идёшь домой?» Теперь это уже вопрос. В конце появляется вопросительный знак, а интонация как будто ждёт ответа.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идёшь домой!» Такая фраза может звучать как призыв или сильное побуждение. Восклицательный знак делает её более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вежливой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«давай», «помоги» и «будь добр» помогают говорить мягко и уважительно. С ними просьба звучит дружелюбнее, а собеседнику легче её принять.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побудительных предложениях и вежливых вопросах. Они делают разговор похожим не на приказ, а на добрую беседу без лишней строгости.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побудительных предложениях и вежливых вопросах. Они делают разговор похожим не на приказ, а на добрую беседу без лишней строгости.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вежливая просьба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не должна звучать резко или сердито. Она обращается к собеседнику спокойно и показывает уважение, будто протягивает ему дружескую руку.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такая просьба начинается со слова «пожалуйста». Это маленькое слово делает фразу мягче и помогает попросить так, чтобы никого не обидеть.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просьба начинается со слова «давай». Тогда она звучит легко и по-дружески, как приглашение сделать что-то вместе или помочь друг другу.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помогает людям ладить, даже если речь идёт о деле или просьбе. С такими словами разговаривать приятнее и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 конце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вопросительное предложение по ошибке заканчивают точкой. Тогда смысл становится неясным, и читатель может подумать, что это простое сообщение.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вопрос в обычной фразе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 обычном сообщении ставят вопросительный знак без причины. Из-за этого предложение выглядит удивлённым, хотя оно ничего не спрашивает.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резкая просьба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просьба звучит слишком жёстко, она может обидеть собеседника. Лучше выбирать слова, которые помогают говорить спокойно и уважительно.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в маленьком диалоге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меня есть новый мяч». Это повествовательное предложение: оно сообщает о предмете, а в конце стоит точка, как спокойный знак завершения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«Поиграешь со мной?» Это вопросительное предложение. Оно задаёт вопрос и ждёт ответа, поэтому в конце слышится и ставится вопросительный знак.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«Пойдём на площадку!» Это побудительное предложение. Оно зовёт к действию, звучит живо и помогает превратить обычный разговор в маленькое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предложениями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три карточки: с точкой, вопросительным знаком и восклицательным знаком. Ребёнок читает предложение и быстро выбирает нужную карточку. Игра получается почти как маленькая школьная загадка, только без хитрых ловушек.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быстрее?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читают предложения по очереди и называют их вид. Если предложение сообщает, спрашивает или побуждает, нужно сразу поднять правильную карточку. Так можно тренироваться дома, в классе или даже во время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— три помощника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сообщают, вопросительные спрашивают, а побудительные побуждают к действию. Если смотреть на смысл, интонацию и знак в конце, ошибиться почти невозможно.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2026-05-22T00:12:23Z</dcterms:created>
  <dcterms:modified xsi:type="dcterms:W3CDTF">2026-05-22T00:12:23Z</dcterms:modified>
</cp:coreProperties>
</file>