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Цитология: наука о клетке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клетку — основу строения, функций и наследственности живых организмов.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2969" y="1335250"/>
            <a:ext cx="3509262" cy="332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ключ к пониманию жизни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клетки начинается объяснение строения организмов, их развития и наследственных признаков. Именно поэтому цитология объединяет микроскопическое строение, обмен веществ и медицинские представления о здоровье и болезни.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цитологии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899425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Важнейшая задача науки — выяснить, как устроены мембраны, органоиды и ядро, и каким образом их согласованная работа обеспечивает жизнь клетки как целостной системы.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268005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 изучают, как клетка получает вещества, преобразует их в энергию и использует АТФ для синтеза молекул, транспорта и движения.
</a:t>
            </a:r>
            <a:endParaRPr lang="en-US" sz="1216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3460659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 гибель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уделяется клеточному циклу, митозу и программируемой гибели клеток, поскольку эти процессы определяют рост, обновление тканей и их устойчивость к повреждениям.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4241251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клеточных механизмов лежит в основе воспалений, опухолей, наследственных заболеваний и многих обменных расстройств, поэтому цитология важна для современной медицины.
</a:t>
            </a:r>
            <a:endParaRPr lang="en-US" sz="1094" dirty="0"/>
          </a:p>
        </p:txBody>
      </p:sp>
      <p:sp>
        <p:nvSpPr>
          <p:cNvPr id="14" name="Text 6"/>
          <p:cNvSpPr txBox="1"/>
          <p:nvPr/>
        </p:nvSpPr>
        <p:spPr>
          <a:xfrm>
            <a:off x="280825" y="111880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 рассматривает клетки растений, животных, грибов, бактерий и простейших, сравнивая их общие черты и отличия в строении, химическом составе и способах существования.
</a:t>
            </a:r>
            <a:endParaRPr lang="en-US" sz="10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биологических объектов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 приведены в нанометрах для наглядного сравнения: так проще увидеть масштаб различий между неклеточными и клеточными формами жизни.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 на порядки крупнее вируса, но обычно остается микроскопической; размер связан с уровнем организации и набором функций.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материалы по биологии; типичные размеры объектов, переведённые в нм.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эукариотической клетки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026827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как среда реакций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объединяет органоиды и служит средой, где протекают многие реакции обмена, перемещение молекул и взаимодействие клеточных структур.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3783658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 наследственность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ДНК и управляет работой клетки, потому что именно в нём сосредоточены гены, определяющие признаки и синтез белков.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5540471" y="1579421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клеточное дыхание и образование АТФ, а рибосомы, эндоплазматическая сеть и аппарат Гольджи отвечают за сборку, перенос и обработку веществ.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72973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не работают изолированно: их согласованность позволяет клетке расти, обновляться, реагировать на сигналы и сохранять жизнеспособность в меняющихся условиях.
</a:t>
            </a:r>
            <a:endParaRPr lang="en-US" sz="1098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и 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отделяет клетку от внешней среды, задаёт её форму и избирательно пропускает вещества, поддерживая постоянство внутреннего состава.
</a:t>
            </a:r>
            <a:endParaRPr lang="en-US" sz="11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 и их 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строением органоида и выполняемой им задачей.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органоида есть специализированная роль, а совместная работа этих структур обеспечивает целостность и активность клетки.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цитологии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494150"/>
            <a:ext cx="242100" cy="21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и транспорт веществ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образована липидным бислоем с белками, поэтому она отделяет клетку от среды и одновременно сохраняет гибкость, необходимую для обмена веществ и формы клетки.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переносятся против градиента с затратой энергии АТФ; так клетка накапливает ионы, регулирует объём и поддерживает стабильность внутренней среды.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перенос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диффузия, осмос и облегчённая диффузия идут без затрат энергии и позволяют молекулам перемещаться по градиенту концентрации через мембрану.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и 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белки-рецепторы распознают гормоны и сигналы соседних клеток, благодаря чему клетка может отвечать на изменения в организме согласованно и 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вещества через клетку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согласованную работу мембраны, цитоплазмы, ЭПС, аппарата Гольджи и лизосом.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отражает полный набор наследственной информации, который перед делением должен быть точно удвоен и распределён между дочерними клетками.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кариотип человека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 содержится в соматических клетках человека, то есть они образуют 23 пары
</a:t>
            </a:r>
            <a:endParaRPr lang="en-US" sz="24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в клетке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запас энергии образуется не на первых этапах, а в дыхательной цепи, где работает система переноса электронов на внутренней мембране митохондрий.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получает мало АТФ в начале пути, но максимальный выход энергии обеспечивает митохондриальный этап; именно он делает дыхание эффективным.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аэробного клеточного дыхания; типичное распределение АТФ по этапам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4019" y="1125950"/>
            <a:ext cx="4688213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и животная клетки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растительная, и животная клетка имеют мембрану, цитоплазму, ядро и рибосомы. Эти общие элементы обеспечивают обмен веществ, хранение наследственной информации и синтез необходимых клетке молекул.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растительной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отличается клеточной стенкой, пластидами и крупной центральной вакуолью. Такие структуры придают прочность, помогают накапливать вещества и делают возможным фотосинтез.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животной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 не имеет клеточной стенки и хлоропластов, зато содержит центриоли и развитую систему лизосом. Это связано с подвижностью, активным внутриклеточным перевариванием и разнообразием функций тканей.
</a:t>
            </a:r>
            <a:endParaRPr lang="en-US" sz="1162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образа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клетками отражают способ питания и опоры организма. Растения сами создают органические вещества, а животные получают их извне, поэтому клеточные структуры у них организованы по-разному.
</a:t>
            </a:r>
            <a:endParaRPr lang="en-US" sz="11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главные различия между двумя типами клеточной организации.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ядра и мембранных органоидов определяет более сложную организацию эукариот, тогда как прокариоты сохраняют компактность и высокую скорость деления.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цитологии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и деление клетки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жизни клетка проводит в интерфазе. В этот период она растет, активно синтезирует вещества, удваивает ДНК и готовится к следующему делению.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делению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стадиях G1, S и G2 клетка накапливает ресурсы и проверяет состояние наследственного материала. Такая подготовка необходима, чтобы деление прошло точно и без потерь генетической информации.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равномерное распределение хромосом между двумя дочерними клетками. Благодаря этому новые клетки получают одинаковый набор генов и сохраняют свойства исходной клетки.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 и 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митоза происходит разделение цитоплазмы, а у животных клеток — цитокинез. Нарушения клеточного цикла могут приводить к опухолевому росту и другим тяжелым патологиям.
</a:t>
            </a:r>
            <a:endParaRPr lang="en-US" sz="11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митоза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деления клетки и распределения хромосом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625" y="1805075"/>
            <a:ext cx="361500" cy="3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8486" y="1805075"/>
            <a:ext cx="361500" cy="36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0548" y="1818225"/>
            <a:ext cx="377100" cy="33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8209" y="1805075"/>
            <a:ext cx="361500" cy="36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0664" y="1805075"/>
            <a:ext cx="316313" cy="361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клетки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увидеть форму клеток, их расположение в ткани и крупные структуры. Этот метод остается основным для первичного наблюдения и изучения общего плана строения.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Дает возможность рассматривать мембраны, рибосомы и ультраструктуру органоидов. Благодаря очень высокой разрешающей способности она раскрывает детали, недоступные световому микроскопу.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Окрашивание препаратов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красители помогают различать ядро, цитоплазму и отдельные клеточные компоненты. Окраска повышает контраст изображения и облегчает точную оценку строения клетки.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наблюдать клетки вне организма и изучать их поведение в контролируемых условиях. Такой подход важен для анализа роста, деления, реакции на вещества и лекарственные препараты.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Центрифугирование и ПЦР помогают исследовать клеточные структуры и наследственный материал. Эти методы дают сведения о функциях клетки, мутациях и состоянии ДНК.
</a:t>
            </a:r>
            <a:endParaRPr lang="en-US" sz="10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цитологии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цитологии показывает, как наблюдение за клеткой превратилось в точную науку, связанную с микроскопией, генетикой и молекулярной биологией.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развивались методы исследования, тем глубже становилось понимание клетки — от описания формы к анализу наследственного материала и функций.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сведения: Роберт Гук (1665), Шлейден и Шванн (1838–1839), Р. Вирхов (1855), развитие микроскопии в XX–XXI вв.
</a:t>
            </a:r>
            <a:endParaRPr lang="en-US" sz="8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 в медицине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Онкологическая 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Цитологический анализ помогает выявлять атипичные клетки на ранних стадиях опухолевого процесса. Это особенно важно, когда изменения еще не проявляются выраженными симптомами.
</a:t>
            </a:r>
            <a:endParaRPr lang="en-US" sz="1196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Мазок по Папаниколау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широко применяют для раннего обнаружения рака шейки матки. Он позволяет заметить клеточные изменения до развития тяжелых клинических признаков.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клеток крови помогает распознавать анемии, воспалительные процессы и лейкозы. По клеточному составу можно судить о состоянии кроветворения и общего здоровья.
</a:t>
            </a:r>
            <a:endParaRPr lang="en-US" sz="1285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тканей и 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клеточного состава тканей позволяет определить степень повреждения органов и проследить, насколько эффективно работает назначенная терапия. Это делает диагностику более точной.
</a:t>
            </a:r>
            <a:endParaRPr lang="en-US" sz="11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основа строения и работы организма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сеть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образуют сложную систему передачи сигналов, благодаря которой организм быстро реагирует на внешние и внутренние изменения. Даже небольшое нарушение их работы отражается на памяти, движении и координации. Именно поэтому состояние клеток напрямую связано с работой мозга и всей нервной системы.
</a:t>
            </a:r>
            <a:endParaRPr lang="en-US" sz="1188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превращают химическую энергию в механическую и обеспечивают движение тела, работу сердца и внутренних органов. Их строение приспособлено к сокращению и высокой нагрузке. Когда клеточный механизм нарушается, снижается сила, выносливость и общий уровень активности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 покрывают поверхности тела и выстилают внутренние органы, создавая защитный барьер. Они удерживают влагу, препятствуют проникновению вредных веществ и участвуют в обмене. Слаженная работа таких клеток поддерживает целостность тканей и устойчивость организма к повреждениям.
</a:t>
            </a:r>
            <a:endParaRPr lang="en-US" sz="11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цитологии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 применяется в нескольких науках и помогает решать как диагностические, так и прикладные задачи.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 соединяет фундаментальные знания и практику: она важна для диагностики, селекции, биотехнологии и оценки влияния среды на живые системы.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междисциплинарных направлений цитологии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 как ключ к пониманию живого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 показывает, как строение клетки определяет жизнь организма, его развитие и болезни. Понимание клеточных процессов помогает объяснить фундаментальные явления биологии и применять знания в медицине и науке.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2026-06-01T17:46:47Z</dcterms:created>
  <dcterms:modified xsi:type="dcterms:W3CDTF">2026-06-01T17:46:47Z</dcterms:modified>
</cp:coreProperties>
</file>