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 — больше. Младше — меньше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сравнивать числа, возраст и размеры без путаницы.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сравнивают числа, длину, количество и жизненные ситуации. Это помогает понять, где больше, где меньше, кто старше, а кто младше — и считать уже не скучно, а по делу.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математика помогает сравнивать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8114" y="1361259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65524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«больше» в математике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говорят, что яблок больше, имеют в виду не размер, а количество. 8 яблок больше 5 яблок, даже если некоторые яблоки выглядят маленькими.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Большее количество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6 больше 4, значит, в ряду чисел 6 стоит дальше. Чтобы не ошибиться, нужно не угадывать, а аккуратно считать и сравнивать числа по порядку.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Большее число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Лента, книга или дорога могут быть больше по длине. Здесь важно смотреть на признак сравнения: иногда предмет кажется крупнее, но точный ответ даёт измерение или счёт.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величина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«Меньше» показывает, что число, количество или величина ниже другого. Например, 3 меньше 7, потому что 3 стоит раньше в числовом ряду.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же сравнивают предметы: 4 конфеты меньше 6 конфет, а короткий карандаш меньше длинного. Здесь важно смотреть именно на выбранный признак.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«меньше» не означает что-то плохое или слабое. Это просто удобный знак сравнения, который помогает точно понять порядок чисел и предметов.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«меньше» в математике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младший выше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быть младше по возрасту, но выше ростом. Возраст считают годами, а рост — сантиметрами, поэтому эти признаки не нужно смешивать.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старший ниже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человек может быть старше, но ниже. Чтобы не запутаться, важно каждый раз спрашивать себя: мы сравниваем годы, рост или количество?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размер — не одно и то же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находят число, которое стоит дальше в числовом ряду. Оно и будет больше, потому что расположено правее или позже.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считают предметы или называют числа. Без этого легко перепутать, что на самом деле больше, особенно если картинки похожи.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записи используют слова «больше», «меньше», «равно» и знаки &gt;, &lt;, =. Эти знаки помогают написать ответ коротко и точно.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одинаковые, записывают равенство. Например, 6 равно 6, и это тоже правильный результат сравнения.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числа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узнать, какое число больше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строится от счёта к записи результата.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показывает, что предметов или единиц одинаково. Это особенно полезно в начале обучения: сначала ребёнок замечает одинаковое количество, а уже потом сравнивает больше и меньше.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знака сравнения помогают не ошибиться, когда предметов поровну.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семье брат родился раньше, а сестра — позже. Поэтому он старше, хотя она может быть выше или быстрее. На рисунке удобно показать двоих детей рядом, чтобы сразу было видно порядок по возрасту. Так дети понимают: время и рост — разные признаки.
</a:t>
            </a:r>
            <a:endParaRPr lang="en-US" sz="1048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брат и младшая сестра
</a:t>
            </a:r>
            <a:endParaRPr lang="en-US" sz="1297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старше мамы, а мама старше ребёнка. Такая цепочка из трёх поколений помогает увидеть порядок по времени рождения. Для иллюстрации подойдёт спокойная семейная сцена, где взрослые и ребёнок стоят вместе. Это наглядно и очень по-домашнему.
</a:t>
            </a:r>
            <a:endParaRPr lang="en-US" sz="1068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Бабушка, мама и ребёнок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самый младший в семье оказывается самым высоким. Это не ошибка, а обычная жизнь: рост не обязан совпадать с возрастом. На картинке можно показать двух детей и взрослого, чтобы ученикам было проще сравнить, что зависит от лет, а что — от сантиметров.
</a:t>
            </a:r>
            <a:endParaRPr lang="en-US" sz="996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младше, но крупнее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 семье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ребёнок может быть выше, крупнее или тяжелее старшего. Это случается часто и не удивляет взрослых, хотя детям кажется почти фокусом.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рост, вес и телосложение влияют питание, движение и особенности организма. Поэтому по возрасту нельзя сразу делать вывод о размере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«старше» и «больше» не всегда означают одно и то же. Чтобы не запутаться, нужно точно понимать, что именно сравнивается.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важно спрашивать: речь идёт о годах, росте, весе или количестве предметов. Тогда сравнение получается правильным и понятным.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младший может быть больше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80477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0411" y="2680193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6273" y="355951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длине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линейка и короткая линейка легко показывают разницу на глаз. Чтобы не ошибиться, можно приложить предметы рядом и сразу увидеть, какой из них занимает больше места.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высоте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башня выше низкой башни, а дерево может оказаться выше домика. Такие сравнения особенно понятны, потому что их видно без счёта и можно проверить взглядом.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ширине и толщине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книга занимает больше места, чем тонкая тетрадь, а широкая коробка отличается от узкой. Здесь важно смотреть не только на внешний вид, но и на конкретный признак.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предметов по размеру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Пересчитываем все предметы в каждом наборе, чтобы получить точные числа. Без счёта сравнение легко спутать, даже если один ряд кажется длиннее.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сравниваем числа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Находим, какое число больше, меньше или равно другому. Например, 7 машинок больше, чем 5, а 3 яблока и 3 груши — поровну.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делаем вывод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результат словами или знаком. Так дети понимают, что важен не вид предметов, а их количество: кубики, мячи и фрукты сравниваются одинаково.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предметов по количеству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для игрушек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стоят две коробки: одна большая, другая маленькая. В большую поместится больше кубиков и машинок, а в маленькую — только несколько. Так дети видят, что слово «больше» может говорить не о цене и не о красоте, а об объёме и вместимости.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Стаканы на столе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поставили высокий стакан и низкий стакан. В высокий можно налить больше воды, хотя оба стакана могут быть одинаково красивыми. Сравнение помогает заметить, что величина предмета связана с тем, сколько он может вместить, а не только с тем, как он выглядит.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тетради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лежат толстая книга и тонкая тетрадь. Книга занимает больше места и кажется «тяжелее» по виду, но для сравнения важно смотреть именно на толщину. Такие простые предметы удобно использовать на иллюстрации, потому что разница заметна сразу.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и меньше в мире вещей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правильное слово сравнения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что именно сравниваем: возраст, рост, количество или величину предметов. Затем выбираем точное слово и знак, чтобы не перепутать разные признаки.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&gt; помогает быстро показать, что слева стоит большее число. Он как маленький ротик, который «смотрит» туда, где чисел или предметов больше.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&lt; говорит наоборот: слева число меньше, чем справа. Если запомнить его форму, сравнение становится простым и почти не требует подсказок.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= нужен, когда числа одинаковые. Он показывает, что предметов поровну, и напоминает: равенство — тоже важный и правильный ответ.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&gt;, &lt; и =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597700" y="1294100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картинок и быстрый счёт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нравятся задания, где нужно сравнить два набора: кружки, игрушки, карандаши. Сначала они считают, потом выбирают, где больше, меньше или поровну.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7700" y="3095825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задания для наблюдательных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картинки с животными и школьными вещами. На них легко увидеть, кто выше, кто ниже, и проверить ответ без сложных вычислений.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сравнение чисел и предметов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решать на глаз, не считая предметы. Иногда ряд кажется длиннее, но после подсчёта оказывается, что количество одинаковое.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путать возраст и рост. Ребёнок может быть младше, но выше, поэтому смотреть нужно на то, что именно сравнивают.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смешивать слова «больше» и «выше», «меньше» и «ниже». Чтобы не запутаться, нужно каждый раз называть именно тот признак, который сравнивают.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забывать про равные числа. Когда предметов поровну, это тоже результат сравнения, и он не менее важен, чем «больше» или «меньше».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 уроке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9789" y="32099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41564" y="3209900"/>
            <a:ext cx="169650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сравнивают, у кого в пенале больше карандашей или ручек. Это помогает быстро проверять порядок вещей и замечать, чего не хватает перед уроком.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пенале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посчитать, у кого больше наклеек, а какая тетрадь толще. Такие маленькие сравнения делают обычный школьный день похожим на математику без скуки.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тетрадях и наклейках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рюкзак тяжелее, значит, в нём может быть больше книг или тетрадей. Сравнение помогает детям аккуратно оценивать вещи и выбирать удобный вариант.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рюкзаке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классе сравнение часто идёт с числами до 100. Ребёнок учится считать, проверять результат и делать выводы, не теряя уверенности.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числах до 100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 жизни второго класса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дворе высокое дерево легко сравнить с низким кустиком. Одно выше, другое ниже, и это видно сразу. Такое сравнение помогает детям замечать величину в природе, а не только в учебнике, где всё аккуратно и нарядно.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 кустик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медведя и зайца можно сравнить размер: один крупнее, другой меньше. Здесь удобно говорить о величине животных, а не об их возрасте, потому что это совершенно разные признаки. На картинке такой контраст получается очень выразительным.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и заяц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цветка можно сравнить по высоте, а два камня — по массе и на ощупь. Так ребёнок видит, что сравнивать можно не только людей и игрушки, но и всё вокруг: растения, предметы и природные находки.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камни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природы и вокруг нас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вспомнили главное: возраст, размер и количество нужно сравнивать разными словами и знаками. Если смотреть внимательно, математика становится понятной, а ответы — точными и уверенными.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точно и без путаницы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2026-05-20T16:02:45Z</dcterms:created>
  <dcterms:modified xsi:type="dcterms:W3CDTF">2026-05-20T16:02:45Z</dcterms:modified>
</cp:coreProperties>
</file>