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природный рубеж и промышленный район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протянулся почти на 2500 км и сочетает горы, полезные ископаемые, города и экологические вызовы.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вытянут с севера на юг через почти всю Россию и включает Полярный, Приполярный, Северный, Средний и Южный Урал. В регионе — Пермский край, Свердловская, Челябинская, Оренбургская и Курганская области, Башкортостан и Удмуртия.
</a:t>
            </a:r>
            <a:endParaRPr lang="en-US" sz="1548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Урала и его «граница» между частями страны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относятся к древним складчатым структурам и сильно разрушены временем. Поэтому рельеф здесь в целом «сглаженный» по сравнению с молодыми высокими горными районами.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Урала: древние горы невысокой высоты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вершин не превышает 1500 м. Самая высокая точка — гора Народная (1895 м), а вокруг неё тянутся хребты и заметные понижения между ними.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ландшафте хорошо читаются хребты, межгорные котловины, широкие речные долины и участки предгорных равнин. Такое сочетание помогает понимать природные различия по широте.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природные зоны сменяются с севера на юг: от тундры и тайги к смешанным лесам, лесостепи и степи. Это связано с изменением климата: на севере условия суровее, на юге теплее.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региона — Кама, Чусовая, Белая и Урал. В горах и предгорьях встречаются озёра, скалы, пещеры и лесные массивы, поэтому Урал отличается большой пестротой ландшафтов.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Урала и крупные реки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Урала континентальный: холодная зима и относительно короткое лето. На западных склонах осадков обычно больше, чем на восточных.
</a:t>
            </a:r>
            <a:endParaRPr lang="en-US" sz="116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диаграмма — иллюстративное сопоставление без точных климатических чисел.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такая: с севера на юг становится теплее, а распределение осадков усиливается горным барьером. Поэтому природа заметно меняется по территории.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Урала: различия между севером, центром и югом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409" y="1336325"/>
            <a:ext cx="401358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поставляет сырьё для металлургии, химии и промышленности. Ниже — основные виды полезных ископаемых и районы добычи с примерами известных центров.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месторождений делает Урал одной из ключевых минерально-сырьевых баз России: от руд до строительного сырья.
</a:t>
            </a:r>
            <a:endParaRPr lang="en-US" sz="1261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Урала и их размещение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Урала: металлургия, машиностроение, химия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особенно развиты чёрная и цветная металлургия. Металл получают рядом с месторождениями и предприятиями, а затем используют в строительстве, машиностроении и промышленности.
</a:t>
            </a:r>
            <a:endParaRPr lang="en-US" sz="995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Урала связано с потребностями региона и страны. Здесь производят технику для промышленности и транспорта, а также создают комплектующие для других отраслей.
</a:t>
            </a:r>
            <a:endParaRPr lang="en-US" sz="103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поддерживает всю промышленную цепочку: от разработки месторождений до переработки сырья. Это усиливает роль крупных городов как промышленных центров.
</a:t>
            </a:r>
            <a:endParaRPr lang="en-US" sz="98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помогает получать материалы для производства и сельского хозяйства. На Урале отрасль развивается в связке с металлургией, топливно-сырьевыми ресурсами и транспортной инфраструктурой.
</a:t>
            </a:r>
            <a:endParaRPr lang="en-US" sz="913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транспорт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— Екатеринбург, Челябинск, Магнитогорск, Нижний Тагил, Пермь и Оренбург. Их развитие опирается на удобные транспортные связи и близость сырья.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промышленный Урал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природные ресурсы, транспорт и рост городов связаны между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— город, который «вырос» из завода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основан в 1723 году как заводской город на реке Исети. Сначала здесь работали промышленные мастерские и плавильные производства, а затем поселение превратилось в крупный городской узел.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Исети до промышленного центра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транспорт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Екатеринбург — один из главных центров науки и образования на Урале. Город связывает европейскую и азиатскую части России, развивая транспортную инфраструктуру и крупные предприятия.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 музеи: культура большого города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известен не только промышленностью, но и культурной жизнью. В городе работают музеи и университеты, а современное развитие дополняет историческую «заводскую» основу.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 широко известен машиностроением и металлургией. В городе производят технику и материалы для промышленности, а также развиты предприятия, связанные с переработкой сырья.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Урала и их специализация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 вырос вокруг одного из крупнейших металлургических комбинатов страны. Благодаря этому город получил сильную промышленную основу, которая влияет на экономику, рабочие места и развитие инфраструктуры.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Тагил связан с заводской историей, металлургией и оборонной промышленностью. Производственная специализация города формировалась постепенно и сохранилась в виде крупных индустриальных предприятий.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 выделяется машиностроением, химической промышленностью и транспортным положением. Оренбург и Уфа важны для региона в промышленности, науке и управлении, объединяя экономику разных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125" y="1334925"/>
            <a:ext cx="3214599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энциклопедии; материалы краеведческих музеев (обобщение).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территория исторического соседства народов. Ниже показаны основные национальные группы, используемые языки и узнаваемые элементы культурной жизни: кухня, костюмы, праздники, музыка и ремёсла.
</a:t>
            </a:r>
            <a:endParaRPr lang="en-US" sz="961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и традиций формирует на Урале культурную «мозаику»: совместная жизнь народов делает регион узнаваемым и внутренне разнообразным.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Урала: народы, языки, культура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 Урала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промышленное освоение территории. Существенный вклад в развитие заводов и рудников внесла семья Демидовых, ускорив производство металла.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стал опорой индустриализации и оборонной промышленности. Здесь расширяли производство и наращивали предприятия, связанные с металлом и машинами.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был известен добычей камня, а также руд меди и железа. Эти ресурсы постепенно привлекали людей и помогали развивать ремёсла и первые поселения.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усилилось с распространением железных дорог. Транспорт связал месторождения с рынками и крупными городами, ускорив рост промышленности.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форматы туризма дополняют друг друга: от гор и пещер до музеев и старых заводов.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направлений (без привязки к точной статистике).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интересен туристам круглый год: природа и маршруты сочетаются с историей ремёсел и промышленности, поэтому спрос распределяется по нескольким направлениям.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на Урале: основные направления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гор и рек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охраняют горные леса, реки, редкие растения и животных. В заповедных территориях сохраняются целые природные комплексы: лесные склоны, долины, водоёмы и условия жизни редких видов.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роль экологической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обитателей встречаются бурый медведь, рысь, соболь и орлан-белохвост. Башкирский заповедник, «Таганай» и «Югыд ва» помогают сохранять разнообразие Урала и поддерживают связь охраняемых зон.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Урала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ухудшают качество воздуха, особенно в городах с металлургическими и химическими предприятиями. Загрязнение усиливается в периоды неблагоприятной погоды, когда вредные вещества хуже рассеиваются.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ведёт к накоплению отходов: остаются отвалы, образуются карьеры и другие зоны нарушенных земель. Со временем они требуют восстановления и постоянного контроля.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испытывают нагрузку из‑за загрязнения сточными водами и химическими примесями. Это отражается на состоянии водных растений, животных и на хозяйственном использовании воды местными жителями.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трудности создают вырубка лесов и разрушение почв при разработке сырья. Вокруг карьерных территорий и отвалов нарушается ландшафт, ухудшается среда обитания и усиливается эрозия.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промышленного Урала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мер по сохранению природы Урала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экологических решений: от защиты территорий до контроля и просвещения.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нередко называют «каменным поясом России». Этот образ связан с богатством недр и заметной ролью камня в жизни людей — от ремесла до промышленности.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 культуре и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сказах Павла Бажова появляются Хозяйка Медной горы, Данила-мастер и малахитовая шкатулка. Они передают уважение к труду горняков и к красоте уральских минералов.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тема занимает заметное место и в народной культуре: в рассказах, песнях и художественных промыслах. Так регион сохраняет память о ремесленных традициях.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природных ресурсов, промышленной переработки и транспортной связности делает Урал важным «мостом» между регионами страны.
</a:t>
            </a:r>
            <a:endParaRPr lang="en-US" sz="114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(без привязки к точным статистическим значениям).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Урала складывается из трёх связок: добыча → производство → перевозки. Поэтому здесь одновременно растут города и экономика.
</a:t>
            </a:r>
            <a:endParaRPr lang="en-US" sz="121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называют опорным краем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58812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уральские самоцветы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называют «кладовой» камня: здесь встречаются яшма и малахит, известны также изумруды и другие поделочные разновидности. Эти минералы ценят далеко за пределами России.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 двух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хребет играет роль водораздела: реки уходят на север к Северному Ледовитому океану и на юг к Каспийскому морю. Отсюда различия в ландшафтах.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древнейших горных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геологическим представлениям, Урал относится к очень древним горным областям. Длительное воздействие времени сделало хребты относительно невысокими, а рельеф — более сглаженным.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рубеж и историческая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Урала сочетают природную «границу» и богатую историю освоения. Поэтому регион воспринимают и как минеральный район, и как пространство культурных и промышленных событий.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Урале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природное богатство, труд людей и будущее региона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объединяет древние горы, разные природные зоны, богатые месторождения и многонациональное население. Его будущее связано с модернизацией предприятий, бережным отношением к природе, сохранением наследия и разумным использованием ресурсов.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2026-05-11T23:00:53Z</dcterms:created>
  <dcterms:modified xsi:type="dcterms:W3CDTF">2026-05-11T23:00:53Z</dcterms:modified>
</cp:coreProperties>
</file>