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России: что важно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России и Арктика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России тянутся через три океана и соединяют разные природные зоны. Особенно заметны северные моря: они влияют на транспорт, хозяйство и жизнь людей в Арктике.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 трёх океанов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морских миль
</a:t>
            </a:r>
            <a:endParaRPr lang="en-US" sz="2272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берега начинается территориальное море России.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морских миль — это ширина территориального моря, где государство сохраняет суверенные права.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ООН по морскому праву (1982)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Арктические моря на карте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750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дуга
</a:t>
            </a:r>
            <a:pPr algn="l" indent="0" marL="0">
              <a:lnSpc>
                <a:spcPct val="100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север России омывают моря Северного Ледовитого океана. Именно здесь морские границы особенно протяжённы, а ледовые условия заметно меняются от западных районов к восточным.
</a:t>
            </a:r>
            <a:endParaRPr lang="en-US" sz="901" dirty="0"/>
          </a:p>
        </p:txBody>
      </p:sp>
      <p:sp>
        <p:nvSpPr>
          <p:cNvPr id="12" name="Text 3"/>
          <p:cNvSpPr txBox="1"/>
          <p:nvPr/>
        </p:nvSpPr>
        <p:spPr>
          <a:xfrm>
            <a:off x="40750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арктических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Баренцево, Карское, море Лаптевых, Восточно-Сибирское и Чукотское моря образуют главную арктическую цепочку. Их положение помогает понять, как устроены северные рубежи страны.
</a:t>
            </a:r>
            <a:endParaRPr lang="en-US" sz="998" dirty="0"/>
          </a:p>
        </p:txBody>
      </p:sp>
      <p:sp>
        <p:nvSpPr>
          <p:cNvPr id="13" name="Text 4"/>
          <p:cNvSpPr txBox="1"/>
          <p:nvPr/>
        </p:nvSpPr>
        <p:spPr>
          <a:xfrm>
            <a:off x="407503" y="3694860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арктическое побережье проходит Северный морской путь. На карте он показывает, как морская линия связывает европейскую часть России с Дальним Востоком.
</a:t>
            </a:r>
            <a:endParaRPr lang="en-US" sz="1017" dirty="0"/>
          </a:p>
        </p:txBody>
      </p:sp>
      <p:sp>
        <p:nvSpPr>
          <p:cNvPr id="14" name="Text 5"/>
          <p:cNvSpPr txBox="1"/>
          <p:nvPr/>
        </p:nvSpPr>
        <p:spPr>
          <a:xfrm>
            <a:off x="274655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моря отличаются льдом, глубинами и доступностью для судов. Поэтому на схеме полезно сравнивать не только название моря, но и его роль для транспорта и хозяйства.
</a:t>
            </a:r>
            <a:endParaRPr lang="en-US" sz="1017" dirty="0"/>
          </a:p>
        </p:txBody>
      </p:sp>
      <p:sp>
        <p:nvSpPr>
          <p:cNvPr id="15" name="Text 6"/>
          <p:cNvSpPr txBox="1"/>
          <p:nvPr/>
        </p:nvSpPr>
        <p:spPr>
          <a:xfrm>
            <a:off x="274655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Цветовое выделение помогает быстро увидеть, где сосредоточены самые суровые морские территории страны. Это делает карту удобной для запоминания и повторения.
</a:t>
            </a:r>
            <a:endParaRPr lang="en-US" sz="10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морские зоны России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берега меняются границы и права государства в море.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зоны по порядку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Внутренние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воды у берега: бухты, заливы и другие участки, которые считаются частью территории страны. Здесь государство полностью управляет судоходством и использованием пространства.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Территориальное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зона тянется на 12 морских миль от берега. В её пределах Россия контролирует порядок, безопасность и соблюдение своих правил на море.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Прилежащая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находится пространство, где можно предотвращать нарушения и проверять соблюдение законов. Оно помогает защищать границу и морскую деятельность у побережья.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ИЭЗ и шельф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зоне государство получает права на ресурсы морского дна и воды. Поэтому именно здесь особенно важны добыча, охрана природы и научные исследования.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доступное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 расположено у северо-западных берегов России, рядом с Мурманском. Благодаря влиянию Атлантики оно меньше покрыто льдом, чем другие арктические моря, и дольше остаётся доступным для судов.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рыболовство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работают крупные порты и развивается рыболовство. Морские пути особенно важны для снабжения северных городов и посёлков, где море связывает берега лучше, чем дороги.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 Норвегией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находится между Россией и Норвегией, поэтому имеет значение и для международного соседства. На его акватории особенно важно соблюдать правила навигации и безопасности.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 арктического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море часто называют самым тёплым и наименее ледовитым среди арктических морей России. Именно поэтому оно играет особую роль в северном судоходстве.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 лежит между Новой Землёй и Таймыром. Здесь ледовая обстановка меняется медленно, поэтому навигация требует опыта, точных прогнозов и постоянного наблюдения за погодой.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море впадают Обь и Енисей — одни из крупнейших сибирских рек. Их пресные воды понижают солёность в отдельных районах и заметно влияют на природные условия.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 важно для освоения северных ресурсов и маршрутов снабжения. Но работа здесь зависит от льда, штормов и короткого сезона, когда море становится более доступным.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суровость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летнем потеплении море остаётся суровым. Его берега и острова мало заселены, поэтому любые изменения в природе ощущаются особенно сильно.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моря Лаптевых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рождается здесь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Лаптевых часто называют одной из главных «ледяных мастерских» Арктики. Зимой и в переходные сезоны здесь активно образуется морской лёд, который потом влияет на соседние районы и северные маршруты. Для учёных это важная территория наблюдений.
</a:t>
            </a:r>
            <a:endParaRPr lang="en-US" sz="109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этого моря малонаселены, а природа остаётся очень уязвимой. Любое загрязнение здесь распространяется медленно, поэтому северные экосистемы требуют особенно осторожного отношения и долгого восстановления.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Лаптевых находится между Таймыром, Новосибирскими островами и Северной Землёй. Такое положение делает его важным звеном в арктической географии и в изучении ледового режима Северного Ледовитого океана.
</a:t>
            </a:r>
            <a:endParaRPr lang="en-US" sz="11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Восточно-Сибирское море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Мелководье и 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море мелководное, поэтому волны и ледовые поля здесь быстро меняют обстановку. Даже при ясном небе погода может резко испортиться, а навигация требует постоянного наблюдения за льдом и ветром.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года море остаётся ледяным. Из-за этого суда выходят в путь только в короткий сезон, когда условия позволяют пройти безопаснее и быстрее.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и полярные штормы делают побережье особенно суровым. Для моря важны прогнозы, ледовая разведка и осторожность экипажей, работающих в северных районах.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Арктики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трудностями море имеет значение для северных маршрутов и изучения Арктики. Его состояние помогает понимать, как меняется ледовый режим в 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Чукотское море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Берингов пролив Чукотское море связано сразу с двумя океанами. Здесь встречаются арктические и тихоокеанские течения, поэтому условия меняются быстро, а погода может резко ухудшаться даже летом.
</a:t>
            </a:r>
            <a:endParaRPr lang="en-US" sz="1189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служит важным путём для морских животных. Через его воды проходят миграции китов, моржей и птиц, а прибрежные экосистемы зависят от сезонного появления льда и открытой воды.
</a:t>
            </a:r>
            <a:endParaRPr lang="en-US" sz="1189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коренных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чукчей и других северных народов море связано с традиционной охотой, рыболовством и жизнью на побережье. Эти занятия формировались веками и остаются частью культуры региона.
</a:t>
            </a:r>
            <a:endParaRPr lang="en-US" sz="1189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условия плавания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здесь возможно, но требует осторожности. Лёд, туманы, сильные ветры и удалённость от крупных портов делают навигацию сложной и ограничивают время безопасного плавания.
</a:t>
            </a:r>
            <a:endParaRPr lang="en-US" sz="11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арктические моря России отличаются по условиям плавания и природным особенностям.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доступным остаётся Баренцево море, а наиболее суровые ледовые условия характерны для Карского моря и моря Лаптевых.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арктических морей России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морей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крупные порты и важные рыболовные районы. Благодаря влиянию Атлантики море дольше остаётся свободным ото льда, чем другие арктические моря России.
</a:t>
            </a:r>
            <a:endParaRPr lang="en-US" sz="984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море впадают Обь и Енисей, поэтому вода в прибрежных районах менее солёная. Ледовая обстановка сложная, а погода может быстро меняться даже в тёплый сезон.
</a:t>
            </a:r>
            <a:endParaRPr lang="en-US" sz="1032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Лаптевых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 главных мест образования морского льда в Арктике. Берега малонаселены, а природные комплексы особенно чувствительны к любым загрязнениям и вмешательству человека.
</a:t>
            </a:r>
            <a:endParaRPr lang="en-US" sz="984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Восточно-Сибирское море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мелководное, холодное и большую часть года покрыто льдом. Для него характерны сильные ветры, короткая навигация и особые условия для судоходства и хозяйственной деятельности.
</a:t>
            </a:r>
            <a:endParaRPr lang="en-US" sz="9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арктический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проходит вдоль северного побережья России от западных арктических районов до Чукотки. Он соединяет морские порты и помогает доставлять грузы в удалённые районы быстрее, чем обычный путь вокруг Евразии.
</a:t>
            </a:r>
            <a:endParaRPr lang="en-US" sz="1177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ледоколов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Ледоколы делают движение судов возможным там, где лёд сохраняется значительную часть года. Без них навигация была бы намного короче и опаснее для экипажей и грузов.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маршрута зависит от портов, прогнозов погоды и наблюдения за льдом. Спутники помогают следить за обстановкой, выбирать безопасный путь и вовремя предупреждать суда о рисках.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 важен для экономики, но требует осторожности. В арктических морях любое происшествие сложнее устранить, поэтому безопасность здесь особенно тесно связана с природными условиями.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04453"/>
            <a:ext cx="251700" cy="22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62514"/>
            <a:ext cx="251700" cy="22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73701"/>
            <a:ext cx="251700" cy="20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жизнь людей на Севере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моря дают работу рыбакам, морякам и портовым специалистам. Для северных городов морской транспорт остаётся важным способом связи с другими регионами страны.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проходят экспедиции учёных, которые изучают лёд, погоду, береговую линию и животных. Такие наблюдения помогают лучше понимать Арктику и её изменения.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морские перевозки обеспечивают доставку топлива, продуктов и техники. В условиях Севера море часто остаётся самым удобным путём сообщения между населёнными пунктами.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северных народов море — часть традиционного уклада. Оно связано с промыслом, сезонными маршрутами и опытом, который передаётся в семьях из поколения в поколение.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море на карте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на карте Баренцево море у берегов Норвегии. Оно находится на западе арктического побережья России и заметно ближе всего к Атлантике.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Лаптевых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море Лаптевых у Таймыра. Оно расположено в центральной части северного побережья и известно особенно активным образованием морского льда.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Чукотское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Чукотское море у Чукотки. Оно находится на крайнем востоке и связано с Тихим океаном через Берингов пролив.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ледовый покров обычно больше, чем летний. В последние десятилетия в Арктике особенно заметно сокращение площади и толщины льда.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льда, тем короче безопасный сезон плавания и тем выше риски для животных, берегов и портовой работы.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изменение климата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наблюдений за сезонными изменениями арктического морского льда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 защита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3100" y="1109788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особенно опасен в холодной воде: загрязнение медленно разлагается и долго вредит птицам, морским животным и берегам. Поэтому профилактика важнее последующей очистки.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143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особенно пластик и обломки с судов, накапливается в труднодоступных районах. Он может попадать в пищевые цепочки и угрожать морским организмам.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982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меняет привычные места обитания животных и ослабляет защиту берегов от волн. Это влияет и на людей, живущих у моря, и на хозяйство.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23100" y="3108513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судов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судовой шум мешает морским млекопитающим ориентироваться и общаться. Поэтому в Арктике особенно важны правила движения судов и наблюдение за их соблюдением.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1425" y="3109657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моря помогают мониторинг, заповедные территории, аккуратная добыча ресурсов и уборка отходов. Такие меры позволяют использовать Арктику, не разрушая её хрупкую 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 или неверно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Верно. Баренцево море действительно самое тёплое и наименее ледовитое из арктических морей России благодаря влиянию Атлантики.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Лаптевых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Верно. Море Лаптевых называют одним из главных районов образования морского льда в Арктике, особенно в холодный сезон.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Чукотское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Верно. Чукотское море связано с Тихим океаном через Берингов пролив, поэтому его положение особенно важно для навигации и миграций животных.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Верно. Северный морской путь тянется вдоль всего арктического побережья России, от западных районов до Чукотки.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моря — важная часть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моря делают Россию сильнее: они помогают перевозить грузы, добывать ресурсы, развивать науку и беречь природу. Понимать их значение — значит лучше понимать будущее страны.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2026-07-26T17:15:53Z</dcterms:created>
  <dcterms:modified xsi:type="dcterms:W3CDTF">2026-07-26T17:15:53Z</dcterms:modified>
</cp:coreProperties>
</file>