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Finding the way: слова, фразы и диалоги для 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фразы и диалоги, которые помогают спрашивать и объяснять путь.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не только в путешествиях: она помогает уверенно говорить о городе, читать простые карты, понимать указатели и вести короткий вежливый диалог на английском в школьных заданиях и реальных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спрашивать дорогу по-английски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06" y="1949450"/>
            <a:ext cx="277716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63" y="1949450"/>
            <a:ext cx="388803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734" y="1949450"/>
            <a:ext cx="333259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направления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go, turn, walk, cross, pass и take описывают простые действия в пути. Они помогают построить понятную инструкцию: сначала движение, затем поворот, переход улицы или прохождение мимо ориентира.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Left, right, straight, around и back — это базовые слова, без которых трудно объяснить маршрут. Они встречаются в коротких диалогах, на схемах и в заданиях на чтение карты.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парк, библиотека, магазин, банк, автобусная остановка, музей, больница и улица — самые удобные слова для учебных маршрутов. Их легко использовать, когда нужно назвать точку старта или цель.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North, south, east и west расширяют тему и помогают читать более точные карты. Эти слова полезны, когда маршрут связан не только с улицей, но и с общим направлением движения.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for directions строятся просто и ритмично, поэтому их легко запомнить. Они помогают быстро связать направление, ориентир и конечную точку в одном понятном высказывании.
</a:t>
            </a:r>
            <a:endParaRPr lang="en-US" sz="13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фразы помогают быстро начать диалог, задать вопрос и дать короткий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строятся вокруг вежливого вопроса, короткой команды и простого указания места.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Finding the way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запроса и объяснения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рядом с музеем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объекты стоят близко друг к другу, удобно использовать near и next to. Такие сочетания особенно понятны на схеме: сразу видно, где находится кафе, если рядом отмечен музей или банк.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за 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behind и in front of помогают показать, что один объект скрыт за другим или расположен перед ним. На карте это легко проверить: достаточно сравнить положение школьного здания и парка.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напротив магазина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и across from часто описывают объекты по разные стороны улицы. В учебных заданиях такие пары помогают не только найти нужное место, но и точно объяснить, где оно находится относительно дороги.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на карте и в городе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основа темы — слова движения и короткие команды. Именно они помогают выстроить маршрут и быстро понять инструкцию.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direction words и action verbs, потому что без них маршрут невозможно объяснить.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Finding the way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 фразы чаще всего нужны в теме Finding the way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учебного диалога по теме поиска пути.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диалога о дороге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38597"/>
            <a:ext cx="347469" cy="2779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23154"/>
            <a:ext cx="347469" cy="3088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9273" y="1998544"/>
            <a:ext cx="313321" cy="3580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23154"/>
            <a:ext cx="347469" cy="30886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23154"/>
            <a:ext cx="347469" cy="308861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места, которые часто встречаются в заданиях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школьные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library часто появляются в упражнениях, потому что это знакомые ученикам точки маршрута. По ним удобно строить диалоги и показывать, как найти нужное здание на карте.
</a:t>
            </a:r>
            <a:endParaRPr lang="en-US" sz="1336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Supermarket, café и post office помогают описывать обычные дела в городе. Эти слова легко соединяются с предлогами места и позволяют составить реалистичный маршрут от одной точки к другой.
</a:t>
            </a:r>
            <a:endParaRPr lang="en-US" sz="1289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 и cinema часто используются как заметные ориентиры в заданиях. Они помогают сделать маршрут понятнее, потому что школьники быстро узнают такие объекты на схеме района.
</a:t>
            </a:r>
            <a:endParaRPr lang="en-US" sz="1366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 — одно из самых практичных слов темы, потому что маршрут часто начинается или заканчивается именно там. Оно помогает тренировать вопросы, ответы и описание пути от остановки.
</a:t>
            </a:r>
            <a:endParaRPr lang="en-US" sz="1282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station и museum расширяют словарь и делают задания разнообразнее. Такие места полезны для чтения карты: они обычно хорошо заметны и легко служат ориентирами.
</a:t>
            </a:r>
            <a:endParaRPr lang="en-US" sz="13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весь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сразу видны улицы, перекрёстки и здания, поэтому ученику проще понять путь целиком. Она помогает связать английские слова с реальными объектами и увидеть, где нужно повернуть или пройти прямо.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задаёт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связывает сторону света с английскими словами north, south, east и west. Это особенно полезно, когда нужно не только найти объект, но и описать общее направление движения на схеме района.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делают инструкцию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простые схемы помогают читать короткие команды без лишних слов. В таких заданиях легко увидеть, где начинается маршрут, где находится поворот и какой ориентир нужно использовать.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карта как опора для английских инструкций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604" y="3480576"/>
            <a:ext cx="8412621" cy="116659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инструкций для движения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прямо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straight — самая простая команда, с которой обычно начинается маршрут. Она помогает задать общее направление движения и сделать объяснение коротким, ясным и удобным для запоминания.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0672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используют, когда нужно изменить направление на повороте или у перекрёстка. Эта фраза часто встречается вместе с ориентиром, чтобы ученик точно понял, где двигаться дальше.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82570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right помогает показать движение в противоположную сторону от левого поворота. В учебных диалогах её легко сочетать с go straight, чтобы маршрут звучал естественно и последовательно.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4467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Перейди улицу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the street нужно, когда путь проходит через дорогу к нужному зданию или остановке. Такая команда особенно полезна на картах с перекрёстками и пешеходными переходами.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06363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Пройди мимо 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past the bank и Stop at the corner делают инструкцию точнее. Эти фразы помогают связать движение с заметным объектом и остановиться в нужном месте без лишних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заданиях полезно сочетать несколько подсказок: они дополняют друг друга и помогают уточнить путь, если один источник информации неочевиден.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заметный ориентир дают максимум ясности, а адрес нужен для точной проверки маршрута. Устная подсказка удобна, но требует уточнений.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значимости опор для работы с маршрутом;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маршрут лучше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быстро описать, где находится объект, и не перегружать ответ лишними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описание маршрута точнее: они показывают не только направление, но и расположение объектов на карте.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Слова-ориентиры в диалоге о местоположении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учебном задании с картой и краткой устной инструкцией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маршрут по карте на уроке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вопросы о дороге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вопрос о пути начинается с обращения Excuse me или Sorry to bother you. Это сразу делает разговор вежливым и помогает привлечь внимание собеседника.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запроса используют Where is…? и How can I get to…?; обе модели простые, понятные и подходят для разговора в городе, на улице или в школе.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понять, далеко ли идти, задают Is it far from here? Такой вопрос помогает заранее оценить маршрут и решить, идти пешком или искать другой путь.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подсказать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tell me the way to the station? — удобная формула для учебного диалога. Она звучит корректно и подходит, когда нужно попросить о конкретной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не потеряться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ориентир легко увидеть издалека: это может быть башня, мост, большое дерево или яркое здание. Такие объекты быстро привлекают внимание на карте и в реальном городе.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на 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Супермаркет, перекрёсток, церковь или указатель удобны тем, что они часто стоят на основном маршруте. По ним легко сверить, правильно ли вы идёте.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можно не только увидеть, но и услышать в объяснении пути: turn left at the bridge, walk past the tower. Это связывает речь с конкретной точкой на схеме.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ориентир обычно не меняется быстро и остаётся на месте долгое время. Поэтому его удобно использовать в школьных заданиях, где важна точность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эти навыки обычно тренируются вместе: ученику нужно и понять подсказку, и быстро выбрать нужную фразу, и связать её с картой.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и понимание инструкций составляют основу темы. Остальные навыки поддерживают точность ответа и уверенность в парной работе.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навыков для темы Unit 6;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для общения по теме Finding the way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теме маршрутов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left и right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перепутать направления налево и направо. Чтобы её избежать, полезно проговаривать фразу вслух и показывать направление рукой по карте.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 the library opposite the school и забыть предлог. В таких случаях смысл остаётся понятным, но фраза звучит неполно и требует доработки.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go straight часто заменяют на turn straight, хотя такая форма неверна. Важно запомнить готовые модели и не менять их произвольно.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ставят артикль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названиями мест часто нужен артикль the: the park, the cinema, the library. Без него короткий ответ выглядит менее естественно и может звучать как ошибка.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помогает не пропустить важные элементы и сделать ответ логичным даже в очень коротком диалоге.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шагам, ответ получается коротким, вежливым и понятным. Это удобно и для говорящего, и для слушающего.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Unit 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составления ответа о пути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разыгрывают короткие ситуации: один спрашивает дорогу, другой отвечает с опорой на карту. Такой формат помогает говорить быстрее и увереннее.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планом района учат находить улицы, объекты и повороты. Школьники учатся читать схему и связывать слова с визуальной информацией.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 подсказкам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мини-играх нужно определить объект по короткому описанию, например найти место рядом с банком или напротив школы. Это развивает внимание к деталям.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тематическом «городе» можно пройти маршрут от школы до дома или от остановки до библиотеки. Такие задания соединяют лексику, предлоги и вежливые фразы.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уроке: диалоги, карты и мини-игры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маршрут можно объяснить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6 вы учитесь читать карту, задавать вежливые вопросы и объяснять дорогу короткими, точными фразами. Эти умения делают общение понятным в школе и за её пределами.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2026-05-30T17:10:00Z</dcterms:created>
  <dcterms:modified xsi:type="dcterms:W3CDTF">2026-05-30T17:10:00Z</dcterms:modified>
</cp:coreProperties>
</file>