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 предпринимательство: как устроена экономика фирмы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фирма зарабатывает, растёт и выдерживает конкуренцию?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превращает ресурсы в товары и услуги, создаёт рабочие места, платит налоги и отвечает на потребности покупателей. Через её решения видно, как работает рынок и почему бизнес важен для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в рыночной экономике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Предпринимательство — это самостоятельная деятельность, в которой человек организует производство или продажу товаров и услуг, рассчитывая получить доход и прибыль.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инициатива, новаторство и личная ответственность: предприниматель выбирает нишу, привлекает ресурсы, определяет цену, ассортимент и способы продвижения.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предприниматель действует в условиях риска, поэтому он должен уметь оценивать спрос, быстро принимать решения и приспосабливаться к изменениям рынка.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предпринимательство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ресурсы фирмы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создают продукт, обслуживают клиентов и принимают управленческие решения. Квалификация персонала напрямую влияет на качество, скорость работы и конкурентоспособность фирмы.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включает здания, оборудование, инструменты и деньги. Эти ресурсы помогают организовать производство, но требуют вложений, обслуживания и обновления.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определяют способы выпуска продукции, а информация помогает оценить спрос, издержки и конкурентов. Чем точнее данные, тем качественнее решения.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Предпринимательские 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соединяют ресурсы в работающий бизнес, помогают увидеть возможность на рынке, распределить обязанности и взять ответственность за результат.
</a:t>
            </a:r>
            <a:endParaRPr lang="en-US" sz="1343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нужны для закупок, выплат, рекламы и расширения дела. Их нехватка ограничивает выбор, поэтому фирма должна использовать ресурсы особенно рационально.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как меняется финансовый результат при росте продаж.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определённого объёма продаж выручка начинает опережать издержки, и фирма выходит в прибыль.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рассчитанный для наглядной иллюстрации зависимости показателей.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Выручка, издержки и прибыль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различаются по характеру поведения и по способу расчёта. Сравнение помогает понять, какие расходы можно контролировать быстрее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расходы формируют базовую нагрузку, переменные растут вместе с выпуском, а средние и предельные издержки помогают оценить эффективность производства.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Обществознание, школьный курс: классификация издержек фирмы.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издержек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Выручка, себестоимость и прибыль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Валовая выручка показывает общий доход от продаж. Она зависит от цены, количества покупателей и объёма реализованной продукции, поэтому служит первым ориентиром для оценки успеха фирмы.
</a:t>
            </a:r>
            <a:endParaRPr lang="en-US" sz="1392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объединяет все затраты на производство и продажу товара. Если расходы растут быстрее выручки, прибыль сокращается, а бизнес может стать убыточным.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бывает бухгалтерской и экономической. Рентабельность помогает понять, насколько эффективно используются ресурсы, и сравнить разные фирмы или проекты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фирмы при выборе цены, объёма выпуска и реакции на рынок.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фирма принимает экономическое решение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Кофейня у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Клиентами становятся ученики, родители и учителя, которым нужен быстрый и понятный сервис. Продуктом оказывается не только кофе, но и удобство: короткое ожидание, понятное меню и возможность взять напиток по пути на занятия.
</a:t>
            </a:r>
            <a:endParaRPr lang="en-US" sz="1101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 для старшеклассников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предлагает знания в цифровом формате и доставляет их через платформу с видеоуроками и заданиями. Доход появляется через оплату доступа, а ценность для клиента состоит в экономии времени и возможности учиться в удобном темпе.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подарков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бизнес строится вокруг индивидуального заказа: покупатель выбирает идею, а фирма превращает её в готовый подарок. Каналом продаж могут быть соцсети и мессенджеры, а прибыль обеспечивают точный расчёт затрат и повторные заказы.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Бизнес-модель в действии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фирмы следить за ценой, качеством и скоростью реакции на запросы покупателей. Без этого даже хороший продукт быстро теряет позиции на рынке.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обществознании различают совершенную и несовершенную конкуренцию, монополистическую конкуренцию и олигополию. Каждая модель по-своему влияет на поведение продавцов и уровень цен.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преимущества могут основываться на бренде, технологии, сервисе, качестве или более низкой цене. Успех часто зависит не от одного фактора, а от их сочетания.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среда постоянно меняется, поэтому фирма должна приспосабливаться к спросу, обновлять предложения и искать новые способы привлечения и удержания клиентов.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рыночная среда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монетизации снижают зависимость от одного рынка и помогают стартапу быстрее переживать спад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устойчивость даёт сочетание нескольких источников выручки, а не опора только на один канал дохода.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для иллюстрации модели доходов стартапа; данные условные.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доходов стартапа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собственные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этапе предприниматель использует личные накопления, чтобы проверить идею без высокой долговой нагрузки и быстрее принять первые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Рост: кредит и инвесторы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проект показывает спрос, подключаются кредит, заёмные средства или венчурные инвестиции, позволяющие расширять производство и продажи.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Масштабирование: поддержка и диверсификация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бизнес сочетает несколько источников финансирования: субсидии, краудфандинг и реинвестирование прибыли, чтобы снизить зависимость от одного источника.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финансирования бизнеса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выбор формы влияет на ответственность, управление и возможности привлечения капитала.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бизнес и сложнее привлечение инвестиций, тем чаще выбирают форму с более развитым механизмом управления капиталом.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Обществознание: организационно-правовые формы предпринимательства; обобщённые признаки.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организационно-правовых 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обязанности фирмы перед государством и работниками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своевременно перечисляет налоги, потому что их размер влияет на итоговую прибыль, а просрочка ведёт к штрафам и потере финансовой устойчивости.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 отчётность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Бухгалтерский учёт и отчётность помогают фиксировать доходы, расходы и обязательства, а также подтверждать законность операций перед государственными органами.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трудовых договоров, соблюдение норм охраны труда и выплата заработной платы в срок защищают работников и снижают правовые риски фирмы.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репутация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расчёты и соблюдение закона укрепляют доверие партнёров, клиентов и государства, что особенно важно для долгосрочного развития бизнеса.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фирмы в рыночной экономике: от замысла до обновления или спада.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Спросовый риск снижается, когда предприниматель изучает потребности покупателей, тестирует продукт на небольшой аудитории и не запускает производство без признаков реального спроса.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и ценовой риски уменьшаются через резервный фонд, контроль денежных потоков, страхование и расчёт запасов прочности при изменении цен и выручки.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и кадровый риски связаны с качеством работы, сбоями в поставках и нехваткой специалистов; их смягчают стандарты, обучение и распределение обязанностей.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риск сокращается при соблюдении договоров, налоговых правил и трудового законодательства, потому что юридическая прозрачность защищает фирму от санкций и конфликтов.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направления управления рисками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показателей помогает увидеть не только прибыльность, но и качество использования ресурсов, клиентов и запасов.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отдельных показателей важны, но устойчивый бизнес требует сбалансированного роста сразу по нескольким направлениям.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 демонстрации методики оценки эффективности; значения условные.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эффективности фирмы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создаёт рабочие места, удовлетворяет повседневные потребности людей и платит налоги, благодаря которым государство финансирует образование, здравоохранение и инфраструктуру.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 ответственные фирмы дополнительно заботятся об условиях труда, экологии и местном сообществе, укрепляя доверие к себе и снижая конфликтность рыночной среды.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бизнес влияет на общество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управленческие решения меняют издержки, выручку и прибыль фирмы.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рынке результаты отличаются из-за качества решений: стратегия влияет на прибыль не меньше, чем объём продаж.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кейсы по экономике фирмы; примеры обобщённые.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управленческих решения и их эффект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фирмы: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успешна, когда она умеет сочетать спрос, контроль издержек, грамотное финансирование и управление рисками; именно это превращает предпринимательскую идею в устойчивый бизнес.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2026-05-25T14:05:22Z</dcterms:created>
  <dcterms:modified xsi:type="dcterms:W3CDTF">2026-05-25T14:05:22Z</dcterms:modified>
</cp:coreProperties>
</file>