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и развивающиеся страны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складывается мировой разрыв в уровне жизни и экономике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эти категории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и развивающиеся страны различаются не только доходами, но и качеством институтов, структурой экономики, уровнем жизни и доступом к возможностям. Единой строгой классификации нет, поэтому важно смотреть на несколько признаков одновременно.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различия между группами стран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населения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ориентир — уровень доходов на человека. Он отражает покупательную способность, налоговые возможности государства и масштаб ресурсов, которые можно направить на образование, медицину и инфраструктуру.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доминируют услуги и высокотехнологичная промышленность, а в развивающихся заметнее роль сельского хозяйства, добычи сырья и низкооплачиваемых производств с меньшей добавленной стоимостью.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показатели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видны в продолжительности жизни, младенческой смертности, доступе к врачам и школам. Чем стабильнее социальная сфера, тем выше шансы населения на долгосрочное улучшение качества жизни.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внутри стран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развивающихся стран чаще выражен разрыв между крупными городами и периферией, а также между формально занятыми и теми, кто работает без устойчивых трудовых гарантий и социальной защиты.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сопоставляет не абсолютные масштабы стран, а их средние уровни развития, чтобы показать общий контраст между группами.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по доходам и человеческому развитию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высокий доход обычно сопровождается лучшими социальными результатами, но решающую роль играет и качество институтов.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ориентиры по данным World Bank и UNDP; значения округлены для учебной визуализации.
</a:t>
            </a:r>
            <a:endParaRPr lang="en-US" sz="9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неравномерного развития мира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и Западная Европа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крупнейшие финансовые центры, развитая промышленность и сильные научные школы. Высокий уровень урбанизации, плотная транспортная сеть и доступ к рынкам капитала сделали эти регионы ядром мировой экономики.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 югу от Сахары и Южная Азия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этих регионов развитие сдерживают бедность, быстрый рост населения, нехватка инфраструктуры и ограниченный доступ к качественному образованию. Именно поэтому различия с богатыми регионами особенно заметны на уровне городов, дорог и повседневных услуг.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и Океания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Япония, Южная Корея, Австралия и Новая Зеландия демонстрируют разные модели роста, но их объединяют высокая производительность, технологическая модернизация и устойчивые социальные системы. На карте это выглядит как компактные острова благополучия в разных частях мира.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развитых стран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как основа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долю занятых и добавленной стоимости формируют финансы, образование, медицина, транспорт, ИТ и деловые услуги. Это делает экономику менее зависимой от одного-двух традиционных секторов.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 исследования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Университеты, лаборатории, патенты и инвестиции в разработки помогают быстро создавать новые продукты. Именно поэтому развитые страны чаще задают мировые технологические стандарты.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высокой ценности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внешней торговле заметную роль играют сложные товары, программное обеспечение, лицензии и интеллектуальные услуги. Такая структура приносит больший доход и лучше защищает от ценовых колебаний.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Наукоёмкая промышленность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строится вокруг сложной техники, автоматизации и точного машиностроения. Конкурентоспособность обеспечивается не объёмом сырья, а качеством технологий, инженерной школы и организацией производства.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развивающихся стран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фундамент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значительная часть экспорта связана с нефтью, металлами, сельхозсырьём или продукцией первичной переработки. Это упрощает включение в мировую торговлю, но делает доходы нестабильными.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 рискам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мировых цен, долговая нагрузка и нестабильность правил могут резко замедлить развитие. Поэтому даже быстрый экономический рост не всегда означает устойчивое улучшение жизни.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Иностранный капитал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нередко поддерживают внешние инвестиции, перенос производств и расширение внутреннего рынка. Это помогает ускорить модернизацию, если страна умеет направлять ресурсы в образование и инфраструктуру.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Трудоёмкие отрасли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простая промышленность часто сохраняют высокую занятость, потому что они требуют меньше капитала и технологий. Однако такие отрасли обычно дают ограниченный рост производительности.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553" y="1145300"/>
            <a:ext cx="464898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различия между группами стран затрагивают не один показатель, а всю систему развития.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показателей развития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носит системный характер: экономика, социальная сфера и качество жизни развиваются неравномерно и взаимосвязано.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данным World Bank, UNDP и OECD.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перехода к более высокому уровню развития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преобразований и возможные препятствия на каждом этапе.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93606"/>
            <a:ext cx="40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правил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законы и их исполнение делают экономику предсказуемой. Бизнес и граждане охотнее инвестируют в долгосрочные проекты, если собственность защищена, а решения власти понятны и стабильны.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роста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институты упрощают открытие предприятий, привлечение капитала и развитие конкуренции. В результате экономика быстрее обновляется, а ресурсы переходят в более продуктивные сферы.
</a:t>
            </a:r>
            <a:endParaRPr lang="en-US" sz="874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Справедливые нормы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одинаковы для всех, снижается простор для коррупции и произвольных решений. Это помогает более эффективно использовать ресурсы и повышает доверие к государственным институтам.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доверие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люди верят в систему, они активнее учатся, работают легально и участвуют в общественной жизни. Для развивающихся стран это особенно важно, потому что доверие ускоряет реформы и снижает потери.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и институтов в развитии страны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влияет на рынок труда, расходы бюджета и спрос на образование, жильё и медицину.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развитых и развивающихся стран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 стареют, а развивающиеся получают демографический ресурс, если успевают создать рабочие места и подготовить кадры.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ООН и World Bank, 2023–2024; показатели приведены как типичные средние значения по группам.
</a:t>
            </a:r>
            <a:endParaRPr lang="en-US" sz="9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профилактика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медицинская помощь обычно доступнее, лучше оснащена и ориентирована не только на лечение, но и на профилактику, раннюю диагностику и долгосрочное наблюдение пациентов.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сельская местность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развивающихся странах различия между городом и деревней заметнее: там, где инфраструктура слабее, чаще возникают ограниченный доступ к услугам, низкая мобильность и более высокая уязвимость домохозяйств.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повседневности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жильё, чистая вода, транспорт и цифровые сервисы напрямую влияют на комфорт и продуктивность людей. Чем выше уровень развития, тем устойчивее и надёжнее эти системы.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навыки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школьное образование повышает шансы на продолжение учёбы и успешную занятость. В развивающихся странах чаще мешают переполненные классы, нехватка учителей и неравный доступ к ресурсам.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 и социальная инфраструктура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82561"/>
            <a:ext cx="378000" cy="302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82561"/>
            <a:ext cx="378000" cy="302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цифрового разрыва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исследования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 концентрируют университеты, лаборатории и центры исследований, где создаются новые технологии и формируются глобальные стандарты в науке, медицине и инженерии.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технологии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производства с высокой автоматизацией требуют квалифицированных кадров, надёжной инфраструктуры и больших инвестиций, поэтому чаще сосредоточены в более богатых экономиках.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интернету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разрыв заметен уже на уровне повседневной жизни: от скорости подключения и качества связи зависит доступ к обучению, государственным услугам и удалённой работе.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сильной технологической базой поставляют сложные компоненты, программное обеспечение и интеллектуальные услуги, а менее развитые часто остаются на нижних этапах добавленной стоимости.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показывает, на какой ступени производственной цепочки находится страна и насколько она зависит от внешних рынков.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и глобальная взаимозависимость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сложной продукции и услуг, тем устойчивее экспорт; сырьевая специализация сильнее привязывает экономику к мировым ценам.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WTO, World Bank: типичная структура экспорта по группам стран; данные обобщены для учебной схемы.
</a:t>
            </a:r>
            <a:endParaRPr lang="en-US" sz="9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внутри каждой группы есть разные модели роста, специализация и набор социально-экономических задач.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 и их положение в мировой системе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одной группы страны заметно различаются: одни опираются на технологии и услуги, другие — на сырьё, трудоёмкое производство или быстрый рост внутреннего рынка.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Классификации ООН, Всемирного банка и общедоступные страновые профили, 2024.
</a:t>
            </a:r>
            <a:endParaRPr lang="en-US" sz="9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развивающихся стран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зависимость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экономики сильно зависят от экспорта сырья и внешнего спроса, поэтому колебания мировых цен быстро отражаются на бюджете, курсе валюты и инвестиционной активности.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41600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занятость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41600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Неформальный сектор часто становится главным источником дохода, но он редко даёт социальную защиту, стабильную зарплату и возможности для профессионального роста.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432963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 неравенство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32963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населения с низкими доходами ограничивает спрос, доступ к качественным услугам и возможности накопления капитала, а социальный разрыв усиливает территориальные различия.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инфраструктуры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энергетика, школы и больницы развиваются медленнее, чем требуется экономике, поэтому предприятия и домохозяйства несут дополнительные издержки и теряют часть потенциала роста.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нестабильности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неопределённость, долговая нагрузка и климатические угрозы затрудняют долгосрочное планирование, отпугивают инвесторов и замедляют модернизацию производства.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Вызовы, с которыми сталкиваются развитые страны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98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898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рождаемости и рост доли пожилых людей увеличивают нагрузку на пенсионные и медицинские системы, а также сужают предложение рабочей силы в ряде отраслей.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39650" y="160710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расходов государства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39650" y="201222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высокого качества здравоохранения, образования и социальной защиты требует значительных бюджетных ресурсов и вызывает споры о приоритетах налоговой политики.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898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экономики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898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переход, автоматизация и обновление промышленности требуют крупных инвестиций, новых компетенций и гибкости бизнеса, чтобы не потерять конкурентные позиции.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39650" y="2998050"/>
            <a:ext cx="35913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 миграционные вопросы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5139650" y="3403175"/>
            <a:ext cx="3591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помогает закрывать дефицит кадров, но одновременно усиливает дискуссии о интеграции, равенстве возможностей и сохранении общественного согласия.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сокращается разрыв в развитии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какие меры усиливают друг друга и помогают перейти от низкой производительности к более сложной экономике.
</a:t>
            </a:r>
            <a:endParaRPr lang="en-US" sz="11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сближения и расхождения в развитии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27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через реформы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27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 и Сингапур показали, что последовательные инвестиции в образование, экспортные отрасли, инфраструктуру и управление способны быстро поднять страну в группу высокодоходных экономик.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405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Решающая роль человеческого капитала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405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сами по себе не гарантируют успеха: устойчивый прогресс зависит от качества институтов, подготовки специалистов, технологического обновления и последовательности реформ.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1650" y="1816494"/>
            <a:ext cx="2328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Ловушка среднего дохода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431650" y="2505500"/>
            <a:ext cx="23283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стран Латинской Америки и Африки сталкивается с замедлением роста, когда прежние источники успеха исчерпываются, а переход к более сложной экономике не завершён.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можно сократить, но он не исчезает сам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и развивающиеся страны отличаются доходами, структурой экономики и качеством жизни, однако остаются частью одной мировой системы. Будущее сближение зависит от образования, институтов, технологий и продуманных реформ.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2026-06-02T22:03:55Z</dcterms:created>
  <dcterms:modified xsi:type="dcterms:W3CDTF">2026-06-02T22:03:55Z</dcterms:modified>
</cp:coreProperties>
</file>