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Making, accepting and refusing invitations in English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приглашать, принимать и вежливо отказывать по-английски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приглашений важна в 8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помогают говорить по-английски естественно в школе, в переписке и в повседневных ситуациях. Эта тема развивает словарь, повторяет can, could, would и учит выбирать правильный тон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приглашения в английском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to…? звучит вежливо и спокойно, поэтому подходит для большинства ситуаций. Эта модель особенно удобна, когда нужно проявить уважение и не давить на собеседника.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want to…? — более простой и дружеский способ пригласить человека. Он часто встречается в разговоре между близкими друзьями и звучит менее официально.
</a:t>
            </a:r>
            <a:endParaRPr lang="en-US" sz="982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Let’s… используют, когда говорящий предлагает сделать что-то вместе. Такая форма хорошо подходит для общения с одноклассниками, особенно при совместных планах после уроков.
</a:t>
            </a:r>
            <a:endParaRPr lang="en-US" sz="912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about…? помогает ненавязчиво предложить действие или время встречи. Эта конструкция удобна, когда важно обсудить вариант и оставить собеседнику свободу выбора.
</a:t>
            </a:r>
            <a:endParaRPr lang="en-US" sz="917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free on Saturday? сначала уточняет, есть ли у человека свободное время. Такой вопрос часто ставят перед самим приглашением, чтобы звучать внимательнее и вежливее.
</a:t>
            </a:r>
            <a:endParaRPr lang="en-US" sz="9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 день рождения: типичная школьная ситуация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 party — одна из самых знакомых тем для школьников. В ней легко увидеть, как английское приглашение сочетает дружелюбие, точную дату и понятное место встречи.
</a:t>
            </a:r>
            <a:endParaRPr lang="en-US" sz="94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приглашении обычно называют повод, день, время и адрес. Например: Saturday, 5 p.m., at my house. Такая информация делает сообщение ясным и удобным для ответа.
</a:t>
            </a:r>
            <a:endParaRPr lang="en-US" sz="93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come to my birthday party on Friday? — естественная и вежливая формула. Она помогает пригласить человека без давления и звучит очень корректно.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ситуация учит не только произносить фразы, но и подбирать нужный тон. Вежливость здесь так же важна, как и точность фактов: когда, где и зачем встречаемся.
</a:t>
            </a:r>
            <a:endParaRPr lang="en-US" sz="9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диалог по теме приглашения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диалога: приглашение, уточнение деталей, ответ, благодарность или отказ, завершение разговора.
</a:t>
            </a:r>
            <a:endParaRPr lang="en-US" sz="8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и мягче форма, тем осторожнее звучит приглашение. Это помогает выбрать выражение, подходящее для друга, одноклассника или более официального общения.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вежливости разных приглашений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универсальная и вежливая модель — Would you like to…?; она подходит для большинства школьных диалогов.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языковых моделей приглашения на основе учебного материала по теме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принять приглашение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Согласиться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I’d love to. — самый естественный и вежливый ответ на приглашение. Он звучит дружелюбно и показывает, что предложение человеку действительно приятно.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9500" y="1742113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согласия полезно сказать thanks, потому что это делает ответ теплее. Например: Sure, thanks. Так собеседник сразу слышит не только согласие, но и уважение.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725" y="2974238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That sounds great. и I’d be happy to come. помогают звучать позитивно. Они подходят, когда школьник хочет ответить спокойно и с хорошим настроением.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58500" y="30184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Подтвердить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согласия часто добавляют короткое уточнение: See you at 6 p.m. или I’ll be there on Saturday. Это помогает избежать недоразумений и сделать договорённость ясной.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150800" y="41683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включает дополнительную деталь: I can bring snacks. Такая реплика показывает участие и делает общение более тёплым и дружелюбным.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отказаться от приглашения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извинения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 обычно начинается со слова Sorry. Оно смягчает ответ и показывает, что человек ценит приглашение, даже если не может прийти.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коротко и ясно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can’t или I’m not free on Saturday звучат просто и понятно. Такой ответ не кажется грубым, если он произнесён спокойно и доброжелательно.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отказ часто включает короткую причину: I have training или I’m busy with homework. Это помогает объяснить ситуацию без лишних подробностей.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Поблагодарить за 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 for inviting me делает ответ намного вежливее. Даже если прийти нельзя, благодарность помогает сохранить дружелюбный тон разговора.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хороший настрой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next time. или I’d love to, but I’m busy. показывают, что человек не отказывается от общения. Так отказ звучит мягко и не обижает собеседника.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звучат приглашение, согласие, отказ и уточняющий вопрос в английском языке.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трёх речевых ситуаций
</a:t>
            </a:r>
            <a:endParaRPr lang="en-US" sz="292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требует разных фраз, но вежливость важна и при согласии, и при отказе.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речевого общения по теме invitations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в переписке и сообщениях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приглашения обычно короче, чем в устной речи. Часто используют Are you free tomorrow? или Can you come after school? , чтобы быстро начать разговор.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приглашение в чате можно ответить кратко: Sure! , Sorry, can’t make it. или Maybe later. Такие реплики экономят время, но сохраняют ясный смысл.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часто встречаются смайлики, сокращённые формы и короткие подтверждения. Однако в учебной теме главное — выбрать правильную фразу и не потерять вежливость.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между одноклассниками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особенно удобны, когда нужно договориться о встрече, совместном задании или подготовке проекта. Здесь важно писать понятно, дружелюбно и без лишней резкости.
</a:t>
            </a:r>
            <a:endParaRPr lang="en-US" sz="11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6213" y="2224849"/>
            <a:ext cx="189675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77948"/>
            <a:ext cx="241500" cy="1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 после приглашения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времени помогает сразу понять, когда нужно прийти, и не опоздать. Он особенно важен, если событие проходит после уроков, вечером или в выходной день.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 снимает путаницу и экономит время. Собеседник может назвать дом, школу, парк или кинотеатр, а ответ поможет заранее спланировать дорогу.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будет там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гостях или участниках показывает, будет ли встреча большой или небольшой. Это помогает понять атмосферу и решить, комфортно ли участвовать в событии.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важно спросить, что надеть, что взять с собой или можно ли прийти с другом. Такие детали делают приглашение более понятным и удобным.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празднике, прогулке или проекте, полезно уточнить правила и ожидания. Тогда ответ звучит осознанно, а встреча проходит без недоразумений.
</a:t>
            </a:r>
            <a:endParaRPr lang="en-US" sz="7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отказ связан не с нежеланием, а с уже запланированными делами. Вежливая формула помогает сохранить дружелюбный тон даже при отрицательном ответе.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причины отказа в школьных ситуациях
</a:t>
            </a:r>
            <a:endParaRPr lang="en-US" sz="266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занятость после уроков и спортивные занятия; значит, в школьных диалогах особенно полезны краткое объяснение, извинение и благодарность.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школьных ситуаций; распределение условное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помогают выбрать нужную степень вежливости при приглашении.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вежливых приглашений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форма, тем вежливее звучит приглашение. Для школьных диалогов важно помнить не только смысл, но и тон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ответ на приглашение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 логике школьного диалога: сначала проверка условий, затем выбор реакции и вежливое завершение.
</a:t>
            </a:r>
            <a:endParaRPr lang="en-US" sz="8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разворачивается мини-диалог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начинается с предложения: на футбол, в кино, на пикник или на проект. Обычно сразу называются событие, день и удобное время.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собеседник задаёт короткие вопросы о месте, времени или участниках. Это помогает понять условия и заранее подготовиться к встрече.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планов звучит согласие или отказ. В ответе часто есть благодарность, извинение или короткое объяснение, чтобы сохранить дружелюбный тон.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заканчивается подтверждением встречи или вежливым прощанием. Даже краткая реплика показывает уважение и помогает общению звучать естественно.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1926799"/>
            <a:ext cx="4039800" cy="27031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в приглашениях и ответах. Полезно сравнить форму глагола, порядок слов и вежливые конструкции.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грамматикой и отсутствием вежливой формы. Правильные варианты короче, естественнее и лучше подходят для школьного общения.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 типичные ученические ошибки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подсказки в общении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улыбка делает приглашение теплее, а отказ — менее резким. Даже простая фраза звучит мягче, если лицо и голос передают уважение к собеседнику.
</a:t>
            </a:r>
            <a:endParaRPr lang="en-US" sz="96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 ровный тон помогает избежать давления и неловкости. Вежливое приглашение должно звучать естественно, без спешки и без чрезмерной настойчивости.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поза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 и доброжелательный взгляд показывают готовность к общению. Такие сигналы особенно важны в разговоре между одноклассниками после уроков или на перемене.
</a:t>
            </a:r>
            <a:endParaRPr lang="en-US" sz="929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отказа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Sorry, I can’t может прозвучать по-разному. Если добавить мягкую интонацию, благодарность и спокойствие, отказ воспринимается гораздо легче.
</a:t>
            </a:r>
            <a:endParaRPr lang="en-US" sz="9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быстро реагировать в разговоре и не теряться. Они подходят для приглашений на уроке, после школы и в обычной переписке.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готовые ответы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остаются короткие формы согласия и отказа. Остальные фразы дополняют ответ и помогают звучать вежливо и понятно.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ответов для школьных диалогов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ответ на приглашение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Понять 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событие, время и место. Если детали непонятны, лучше сразу задать уточняющий вопрос, чтобы избежать ошибки.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Выбрать реакцию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планы позволяют, выбирают согласие и благодарность. Если времени нет, используют вежливый отказ с короткой причиной и добрым тоном.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Завершить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подтвердить участие или пожелать встретиться позже. Такой порядок делает ответ ясным, спокойным и уважительным в любой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приглашать, принимать и отклонять приглашения делает английскую речь живой и уважительной. Если выбирать подходящую форму, кратко объяснять причину и благодарить собеседника, разговор звучит естественно.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вежливость, ясность и уместность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2026-05-31T06:42:59Z</dcterms:created>
  <dcterms:modified xsi:type="dcterms:W3CDTF">2026-05-31T06:42:59Z</dcterms:modified>
</cp:coreProperties>
</file>