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предложение и знаки препинания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понимать структуру предложения и ставить знаки правильно.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в 6 классе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предложение — основа школьного синтаксиса. Когда ученик уверенно находит главные члены и распознаёт запятые, ему легче писать диктанты, изложения и собственные ответы без ошибок.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простое предложение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предложение выражает одну основную мысль и имеет одну грамматическую основу. Оно может быть коротким или распространённым, но остаётся цельным по смыслу.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двусоставном предложении есть и подлежащее, и сказуемое: например, «Весна пришла». В односоставном предложении один главный член тоже передаёт законченную мысль: «Темнеет».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простого предложения могут быть второстепенные члены: определения, дополнения и обстоятельства. Они уточняют смысл, но не образуют новую грамматическую основу.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она показывает, где заканчивается простое предложение и начинается другая синтаксическая единица.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русского языка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простого предложения может быть одна грамматическая основа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613867"/>
            <a:ext cx="4418400" cy="92266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самые важные признаки простого предложения и быстро увидим, по каким особенностям его определяют.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простых предложений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предложения определяют по главным членам, наличию второстепенных слов и полноте высказывания.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грамматика, тема «Простое предложение»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6949" y="1940958"/>
            <a:ext cx="167625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75663" y="3436634"/>
            <a:ext cx="33525" cy="26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конца предложения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Ставится в повествовательных предложениях, когда сообщение звучит спокойно и завершённо: «Мы пошли в музей». Она показывает обычный конец мысли.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Вопросительный знак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Нужен, если предложение содержит вопрос: «Ты выполнил задание?» Он помогает сразу понять, что от собеседника ждут ответа.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13557" y="3488098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Восклицательный знак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Передаёт сильное чувство, просьбу, приказ или удивление: «Как красиво!» Такой знак делает интонацию более выразительной и эмоциональной.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знак в конце предложения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 теме урока русского языка в 6 классе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2225050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подсказывает знак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показывает, что перед нами: сообщение, вопрос, просьба или эмоциональное высказывание. По ней легко заметить, где голос повышается, а где предложение звучит спокойно.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 смысл
</a:t>
            </a:r>
            <a:endParaRPr lang="en-US" sz="2200" dirty="0"/>
          </a:p>
        </p:txBody>
      </p:sp>
      <p:sp>
        <p:nvSpPr>
          <p:cNvPr id="8" name="Text 3"/>
          <p:cNvSpPr txBox="1"/>
          <p:nvPr/>
        </p:nvSpPr>
        <p:spPr>
          <a:xfrm>
            <a:off x="775200" y="3255775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 помогают понять структуру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пауза часто совпадает с запятой и помогает отделить части смысла. Если читать предложение вслух внимательно, легче увидеть места смыслового выделения и не ошибиться со знаком.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 предложения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 отвечают на один и тот же вопрос и относятся к одному слову. По смыслу они равноправны, поэтому перечисление звучит как единый ряд.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Однородными могут быть разные члены предложения: подлежащие, сказуемые, дополнения, определения и обстоятельства. Это помогает точно и кратко описывать предметы, действия и признаки.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ставится между однородными членами без союзов и при повторяющихся союзах. Например: «В саду росли яблони, груши, сливы».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только основные группы правил, встречающиеся в учебных заданиях по теме простого предложения.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 простом предложении чаще всего ставятся запятые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запятая нужна при однородных членах; остальные случаи встречаются реже, но требуют такой же внимательной проверки.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 правилам темы «Простое предложение»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в предложении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называет лицо или предмет, к которому обращена речь: Маша, подойди сюда. Оно не входит в грамматическую основу и не является членом предложения.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предложения обращение отделяется запятой после себя: Друзья, послушайте меня. В середине оно выделяется с двух сторон, чтобы не нарушать смысл фразы.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проверить, к кому обращена реплика, и не путать обращение со сказуемым или подлежащим. Тогда знаки препинания ставятся уверенно.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предложения запятая ставится перед обращением: Подойди сюда, Коля. Если обращение произносится с сильным чувством, возможен восклицательный знак.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Вводные слова и их значение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Вводные слова показывают отношение говорящего к сообщению: уверенность, сомнение, оценку или источник мысли. К ним относятся слова конечно, вероятно, по-моему, к счастью.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не отвечают на вопросы членов предложения и не входят в его основу. Поэтому они обычно выделяются запятыми: Конечно, мы успеем вовремя.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отличать вводное слово от обычного члена предложения. Одно и то же слово может быть частью основы или вводным, и от этого зависит пунктуация.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запятая не ставится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не нужна между однородными членами, если они соединены одиночным союзом и, или, да в значении и. Союз в этом случае связывает их как единое целое.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разделяются запятыми устойчивые сочетания, где слова воспринимаются вместе: и день и ночь, ни свет ни заря. Смысл такого оборота важнее отдельных слов.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также не ставится внутри повторяющихся сочетаний, если они передают цельное значение и не требуют паузы. Такие примеры нужно запоминать и узнавать по смыслу.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проверке полезно задать вопрос: можно ли перечислить слова отдельно без потери смысла. Если нет, то запятая обычно не требуется.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906775"/>
            <a:ext cx="2772600" cy="9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разбирают простое предложение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971755" y="2503425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грамматическую основу: подлежащее и сказуемое или один главный член в односоставном предложении. Затем определяют, есть ли второстепенные члены и как они связаны с главным словом.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отмечают однородные члены, обращения и вводные слова, а также места возможных запятых. Такой разбор помогает увидеть структуру предложения целиком и не пропустить важные знаки.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904" y="1846057"/>
            <a:ext cx="4882592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помогает быстро выбрать знак препинания в простом предложении.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правил пунктуации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выбор знака зависит от роли слова или конструкции в предложении, а не только от интонации.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по теме «Простое предложение. Знаки препинания» для 6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9558" y="1959900"/>
            <a:ext cx="3423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3263" y="2022558"/>
            <a:ext cx="398700" cy="318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2173" y="2004838"/>
            <a:ext cx="398700" cy="35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45973" y="1986438"/>
            <a:ext cx="48900" cy="391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пунктуации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660150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запятой при обращении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забывают выделить имя или слово, к которому обращаются. Из-за этого реплика выглядит слитно, хотя обращение не входит в основу предложения и требует запятой.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775528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Лишняя запятая перед одиночным союзом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появляется, когда запятую ставят перед и, или, да в значении и без необходимости. Нужно проверять, соединяет ли союз однородные члены как единое целое.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9044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с простым и сложным предложением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однородные члены принимают за части сложного предложения и ставят лишние знаки. Помогает поиск грамматических основ: в простом предложении их только одна.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7033334" y="3084500"/>
            <a:ext cx="14742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знак в конце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Точку, вопросительный и восклицательный знак выбирают по цели высказывания и интонации. Если не учесть смысл, можно передать не тот оттенок мысли.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пункты требуют особого внимания на уроках и в проверочных работах.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ошибки учеников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ошибаются в запятых при однородных членах; значит, именно это правило стоит отрабатывать чаще и на примерах, и в диктантах.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по теме; условные данные для сравнения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пунктуации в простом предложении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Определи цель высказывания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выясни, что перед тобой: сообщение, вопрос или выражение сильного чувства. От этого зависит знак в конце предложения.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Найди грамматическую основу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подлежащее и сказуемое или один главный член. Так легче понять, простое это предложение и где находятся его главные части.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Проверь особые случаи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Посмотри, есть ли однородные члены, обращения, вводные слова или уточнения. Именно они чаще всего требуют запятых.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Прочитай вслух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 паузы и интонацию с написанием. Если чтение звучит естественно, а знаки соответствуют смыслу, пунктуация выбрана верно.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школьной и повседневной речи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Звонок перед уроком
</a:t>
            </a:r>
            <a:pPr algn="l" indent="0" marL="0">
              <a:lnSpc>
                <a:spcPct val="115000"/>
              </a:lnSpc>
              <a:buNone/>
            </a:pPr>
            <a:r>
              <a:rPr lang="en-US" sz="6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школьном дворе ребята торопятся в класс, и один ученик обращается к друзьям: Друзья, идём домой! В такой реплике обращение отделяется запятой, а восклицательный знак передаёт живую интонацию и спешку.
</a:t>
            </a:r>
            <a:endParaRPr lang="en-US" sz="988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у доски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Ученица поднимает руку и спокойно говорит: Я, конечно, помогу. Здесь вводное слово показывает уверенность и выделяется запятыми. Короткая фраза звучит естественно и в разговоре, и в письменной речи.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парк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прогулки дети называют деревья и замечают: В парке росли берёзы, клёны, липы. Это простое предложение с однородными членами, где запятые помогают ясно показать перечисление и сделать описание точным.
</a:t>
            </a:r>
            <a:endParaRPr lang="en-US" sz="884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предложение: говорим и пишем грамотно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находить грамматическую основу и внимательно следить за целью высказывания, знаки препинания становятся понятными. Тогда простое предложение звучит точно, выразительно и без ошибок.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2026-05-23T09:09:42Z</dcterms:created>
  <dcterms:modified xsi:type="dcterms:W3CDTF">2026-05-23T09:09:42Z</dcterms:modified>
</cp:coreProperties>
</file>