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поэт, прозаик, человек своей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одиночества и внутренней борьбы.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эпоху строгого порядка, цензуры и разочарования после 1812 года. На этом фоне он создал особого героя — гордого, одинокого и постоянно спорящего с миром и собой.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семейные обстоятельства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— рождение в Москве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15 октября 1814 года. Его ранняя жизнь началась в большой дворянской семье, где уже очень скоро судьба приготовила ему тяжёлые испытания.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у бабушки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Будущего поэта воспитывала бабушка Елизавета Алексеевна Арсеньева. Она заботилась о внуке, но рос он под строгим присмотром и в постоянной семейной опеке.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потеря матери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мальчик особенно остро почувствовал одиночество. Это событие стало одной из причин его ранней замкнутости и привычки уходить в мир мыслей и книг.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 и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Лермонтов много читал и учился под руководством наставников. Именно в эти годы у него рано пробудился интерес к внутреннему миру человека и к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— родовое место Лермонтова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усадебный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Лермонтов видел просторные поля, сады и спокойный уклад усадебной жизни. Эти впечатления помогли ему особенно тонко чувствовать красоту русской природы.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сохранилась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слышал народную речь и наблюдал крестьянский быт. Сегодня Тарханы бережно сохраняют память о поэте и знакомят посетителей с его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ранние литературные интересы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благородном пансионе и Московском университете Лермонтов получил широкое гуманитарное образование. Он изучал литературу, историю и языки, что развивало его кругозор и вкус.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учёбы, он серьёзно увлекался музыкой и живописью. Эти занятия помогали ему точнее чувствовать ритм, образ и настроение будущих стихов и поэм.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подростком Лермонтов пробовал силы в стихах, драмах и поэмах. Ранние тексты уже показывали влияние романтизма и интерес к судьбе сильной личности.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темы и мотивы в раннем творчестве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Лермонтова особенно заметно чувство одиночества. Его лирический герой часто оказывается один перед миром, не находя поддержки и понимания.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мотив — стремление к свободе. Герой Лермонтова не хочет мириться с чужими правилами и мечтает о жизни, где можно быть самим собой.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звучит и тема внутреннего конфликта. Человек у Лермонтова переживает борьбу между гордостью, мечтой об идеале и невозможностью добиться гармонии.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мотивы позднее станут главными в «Мцыри», «Демоне» и во многих лирических стихотворениях поэта.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«Смерть поэта» сделала Лермонтова известным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услышала вся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Лермонтов откликнулся на гибель Пушкина стихотворением «Смерть поэта». Текст быстро переписывали от руки и передавали друг другу. Сильный голос молодого автора сразу заметили в литературной среде.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строки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звучало не только горе, но и обвинение обществу. За такую прямоту Лермонтова отправили в ссылку на Кавказ. Для поэта это стало тяжёлым испытанием, но именно тогда его имя стало особенно известным.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публикации Лермонтов уже не был просто начинающим автором. Он превратился в поэта, от которого ждали новых сильных и честных текстов. Так начался самый яркий этап его литературной судьбы.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Лермонтова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Лермонтова почти всегда переживает сильное внутреннее напряжение.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оказываются одиночество и свобода; остальные темы дополняют картину его размышлений о человеке и мире.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мотивам анализа лирики М. Ю. Лермонтова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поэта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дал Лермонтову образы высоты, простора и суровой красоты. Эти картины сделали его описания природы особенно живыми и запоминающимися.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поездки познакомили поэта с армейской жизнью. Она вошла в его произведения как мир риска, мужества и постоянной готовности к испытаниям.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внимательно слушал местные рассказы и легенды. Они помогали ему создавать яркие сюжеты и усиливали ощущение тайны в его произведениях.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стал для Лермонтова не только местом службы, но и пространством вдохновения. Здесь особенно ясно раскрылись его романтическая интонация и чувство вольной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Лермонтова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Лермонтов писал в разных жанрах и быстро создавал произведения, ставшие известными.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трём примерам видно, что Лермонтов одинаково сильно работал в лирике и прозе.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Ю. Лермонтова, указанные в плане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«Бородино»: стихотворение о народной памяти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живой рассказ старого солдата, поэтому в нём слышна речь очевидца, а не торжественный голос учебника. Это делает память о 1812 годе особенно близкой и убедительной.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не только само сражение, но и характер защитников страны: выдержку, стойкость и уважение к общему подвигу. Так история превращается в личную и народную память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смысл поэмы «Мцыри»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этапов поэмы М.Ю. Лермонтова «Мцыри»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как внутренний разлад становится главным источником драматизма. Герой существует между двумя мирами и не находит места ни в одном из них.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поэмы М.Ю. Лермонтова «Демон»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не могут принять героя, и именно это делает его образ трагически одиноким.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герой своего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делает героя однозначно положительным или отрицательным: Печорин вызывает интерес именно своей сложностью и противоречивостью.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Печорина соседствуют с внутренним разладом, поэтому он остаётся ярким образом человека эпохи разочарования.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М.Ю. Лермонтова «Герой нашего времени»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 как новаторское произведение
</a:t>
            </a:r>
            <a:endParaRPr lang="en-US" sz="2147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1838–1840: работа над романом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создаёт произведение по частям, постепенно уточняя характер Печорина и способы его раскрытия.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1840: публикация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выходит отдельным изданием и сразу привлекает внимание необычной композицией и психологической глубиной.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повестей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поданы не по прямой линии: читатель узнаёт героя через разные эпизоды и разные точки зрения.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Печорина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раскрывается человек, чьи поступки часто противоречат его мыслям, что делает роман особенно современным по звучанию.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разных видах творчества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проявил себя не только как поэт, но и как прозаик и художник. Таблица показывает особенности каждого вида творчества.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искусства Лермонтова объединяют внимание к человеку, выразительность и интерес к сильным переживаниям.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М.Ю. Лермонтова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гибель поэта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1841 году Лермонтов снова служил на Кавказе, где продолжал военную службу и одновременно оставался в круге литературных и светских споров.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1841 года в Пятигорске он погиб на дуэли. Ему было всего 26 лет, и эта ранняя смерть усилила трагическое восприятие его судьбы.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короткую жизнь, Лермонтов успел создать стихи, поэмы и роман, которые стали классикой и сохранили его имя в русской культуре.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Лермонтове в России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связанные с поэтом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Тарханы, Пятигорск и Москва стали важными точками памяти о Лермонтове. Там находятся музеи, памятники и мемориальные пространства, напоминающие о его жизни и творчестве.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культуре и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изучают в школе и читают как часть русской классики XIX века. Память о поэте поддерживают музеи, выставки и литературные мероприятия.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остаётся современным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сомнения, выбор и внутреннее напряжение — именно то, с чем легко сопоставить собственный опыт.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показывает, что Лермонтов говорит о чувствах и вопросах, которые понятны и сегодня.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М.Ю. Лермонтова, тематический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Лермонтова для русской литературы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соединил яркую поэзию, глубокую прозу и интерес к человеческому характеру. Его книги учат думать о свободе, чести и внутреннем выборе, поэтому остаются важными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2026-05-22T17:20:33Z</dcterms:created>
  <dcterms:modified xsi:type="dcterms:W3CDTF">2026-05-22T17:20:33Z</dcterms:modified>
</cp:coreProperties>
</file>