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региона Азии: чем они отличаются и почему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природу, людей и хозяйство двух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регионы Азии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 — самый большой материк, и внутри него выделяют много разных регионов. На уроке сравним Юго-Западную и Восточную Азию: их карту, природу, население, города, хозяйство и связи между странами.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Юго-Западную Азию легче всего найти между несколькими морями и заливом на юго-западе материка. Эта территория соединяет Европу, Африку и Азию, поэтому на карте она выглядит как важный перекрёсток путей и культур.
</a:t>
            </a:r>
            <a:endParaRPr lang="en-US" sz="873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Перекрёсток материков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тянется вдоль Тихого океана: здесь видны побережья Китая, Корейский полуостров, Япония и островные дуги. На карте этот регион выделяется длинной приокеанской полосой и множеством крупных городов у воды.
</a:t>
            </a:r>
            <a:endParaRPr lang="en-US" sz="873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Тихого океана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обозначения помогают сразу увидеть границу между регионами. По ним удобно сравнивать не только положение, но и соседей, природные зоны и направление торговых связей внутри Азии.
</a:t>
            </a:r>
            <a:endParaRPr lang="en-US" sz="873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Карта-ориентир: где искать два региона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Азия: состав региона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региона входят Турция, Иран, Ирак, Саудовская Аравия и ряд государств Персидского залива. К нему также относят Израиль и палестинские территории, а иногда и соседние пространства по историческим и географическим причинам.
</a:t>
            </a:r>
            <a:endParaRPr lang="en-US" sz="1066" dirty="0"/>
          </a:p>
        </p:txBody>
      </p:sp>
      <p:sp>
        <p:nvSpPr>
          <p:cNvPr id="11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Межконтинентальное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расположен на стыке трёх частей света. Через него проходят сухопутные и морские маршруты, которые связывают Европу, Африку и Азию, поэтому его значение выходит далеко за пределы карты.
</a:t>
            </a:r>
            <a:endParaRPr lang="en-US" sz="1078" dirty="0"/>
          </a:p>
        </p:txBody>
      </p:sp>
      <p:sp>
        <p:nvSpPr>
          <p:cNvPr id="12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переплелись древние цивилизации, торговые пути и крупные религиозные центры. Поэтому Юго-Западная Азия часто рассматривается как один из ключевых исторических районов Старого Света.
</a:t>
            </a:r>
            <a:endParaRPr lang="en-US" sz="1066" dirty="0"/>
          </a:p>
        </p:txBody>
      </p:sp>
      <p:sp>
        <p:nvSpPr>
          <p:cNvPr id="13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стран региона имеет выход к морям и заливам, а это облегчает торговлю, перевозки и связь с другими материками. Для многих государств это стало основой современного развития.
</a:t>
            </a:r>
            <a:endParaRPr lang="en-US" sz="1089" dirty="0"/>
          </a:p>
        </p:txBody>
      </p:sp>
      <p:sp>
        <p:nvSpPr>
          <p:cNvPr id="14" name="Text 6"/>
          <p:cNvSpPr txBox="1"/>
          <p:nvPr/>
        </p:nvSpPr>
        <p:spPr>
          <a:xfrm>
            <a:off x="4926000" y="315489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внутри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общие черты, страны региона сильно различаются по площади, населению и уровню развития. Поэтому на уроке важно видеть не только общие признаки, но и различия между ними.
</a:t>
            </a:r>
            <a:endParaRPr lang="en-US" sz="11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20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64231"/>
            <a:ext cx="218400" cy="194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природные зоны Юго-Западной Азии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и 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Анатолийское плато и соседние равнины образуют большие внутренние пространства региона. На них удобно вести земледелие там, где есть реки, почвы и достаточно влаги.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58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Ирана и Кавказа поднимаются высоко над окружающими равнинами. Здесь прохладнее, чем в пустынях, а вода чаще собирается в реках, которые питают долины и поселения.
</a:t>
            </a:r>
            <a:endParaRPr lang="en-US" sz="1468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оазисы
</a:t>
            </a:r>
            <a:pPr algn="l" indent="0" marL="0">
              <a:lnSpc>
                <a:spcPct val="115000"/>
              </a:lnSpc>
              <a:buNone/>
            </a:pPr>
            <a:r>
              <a:rPr lang="en-US" sz="51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Аравийский полуостров занимает огромная засушливая территория с пустынями и редкой растительностью. Здесь особенно важны оазисы, колодцы и пути, по которым люди традиционно перемещались между поселениями.
</a:t>
            </a:r>
            <a:endParaRPr lang="en-US" sz="128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плодородные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Тигр, Евфрат и побережья морей дают воду и плодородные земли. Именно здесь сосредоточены города, сельское хозяйство и большая часть населения региона.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вода в Юго-Западной Азии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и сухой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лежит в жарком поясе, поэтому лето здесь долгое и сухое. Осадков мало, а в пустынных районах растения и люди зависят от редких источников воды.
</a:t>
            </a:r>
            <a:endParaRPr lang="en-US" sz="909" dirty="0"/>
          </a:p>
        </p:txBody>
      </p:sp>
      <p:sp>
        <p:nvSpPr>
          <p:cNvPr id="9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условия заметно мягче: выше влажность, прохладнее воздух и больше возможностей для земледелия. На средиземноморских побережьях лучше развиваются сады, виноградники и овощеводство.
</a:t>
            </a:r>
            <a:endParaRPr lang="en-US" sz="871" dirty="0"/>
          </a:p>
        </p:txBody>
      </p:sp>
      <p:sp>
        <p:nvSpPr>
          <p:cNvPr id="10" name="Text 4"/>
          <p:cNvSpPr txBox="1"/>
          <p:nvPr/>
        </p:nvSpPr>
        <p:spPr>
          <a:xfrm>
            <a:off x="530227" y="3394482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ценна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распределены неравномерно, поэтому реки, водохранилища и системы орошения особенно важны. Они поддерживают сельское хозяйство, города и жизнь в засушливых районах.
</a:t>
            </a:r>
            <a:endParaRPr lang="en-US" sz="8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языки и религии региона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живут разные народы: арабы, персы, турки, евреи и многие другие. Такое разнообразие связано с древней историей переселений, государств и торговых контактов.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58475" y="2197350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 стала пространством, где исторически соседствуют ислам, христианство и иудаизм. Религия влияет на праздники, семейные традиции, архитектуру и повседневную жизнь людей.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многообразие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широко распространены арабский, персидский, турецкий и иврит. Во многих странах люди используют и местные языки, и международные, особенно в образовании, бизнесе и туризме.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Стамбул, Тегеран, Багдад, Эр-Рияд, Дубай и Иерусалим — это не только крупные города, но и важные центры управления, торговли и транспорта. В них сочетаются исторические кварталы и современные деловые районы.
</a:t>
            </a:r>
            <a:endParaRPr lang="en-US" sz="1038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этих городах связана с портами, аэропортами, рынками, офисами и большими жилыми кварталами. Именно здесь особенно заметно, как древние традиции соседствуют с быстрым ритмом современной экономики.
</a:t>
            </a:r>
            <a:endParaRPr lang="en-US" sz="1038" dirty="0"/>
          </a:p>
        </p:txBody>
      </p:sp>
      <p:sp>
        <p:nvSpPr>
          <p:cNvPr id="9" name="Text 2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жизнь в Юго-Западной Азии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традиции Юго-Западной Азии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Мечети с куполами и минаретами — один из самых узнаваемых символов региона. Их архитектура подчёркивает духовную жизнь, а также мастерство строителей и художников разных эпох.
</a:t>
            </a:r>
            <a:endParaRPr lang="en-US" sz="1041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Ковры, узоры и каллиграфия отражают уважение к ремеслу и красоте письма. Такие традиции передаются из поколения в поколение и остаются заметной частью повседневной культуры.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Базары и караванные города веками связывали людей, товары и идеи. Здесь продавали специи, ткани, фрукты и финики, а также обменивались новостями и опытом.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гостеприимство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региона известна пряными блюдами, хлебом, мясом, бобовыми и сладостями с финиками. Во многих странах еда связана с гостеприимством и семейными встречами.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почему регион остаётся одним из ключевых мировых центров добычи и экспорта энергии.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48%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мировых доказанных запасов нефти сосредоточено на Ближнем Востоке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OPEC Statistical Bulletin 2024
</a:t>
            </a:r>
            <a:endParaRPr lang="en-US" sz="4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объединяет большую часть населения региона и задаёт его масштаб на карте Восточной Азии.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1,41 млрд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 Китае, поэтому он остаётся главным демографическим центром региона.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бюро статистики Китая, перепись населения 2020 года
</a:t>
            </a:r>
            <a:endParaRPr lang="en-US" sz="4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равнины и побережья сосредоточивают жизнь людей, земледелие и крупные города Восточной Азии.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особенно заметны в регионе, поэтому его природа очень разнообразна.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географии Восточной Азии
</a:t>
            </a:r>
            <a:endParaRPr lang="en-US" sz="4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видно, что крупнейшие страны региона сильно различаются по численности населения и масштабу расселения.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резко выделяется по масштабу населения, а плотное заселение Японии и Корейского полуострова поддерживает высокий уровень урбанизации.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Восточной Азии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 Data, 2023; National Bureau of Statistics of China, 2020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42442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традиции Восточной Азии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часто опирается на идеи конфуцианства: важны учёба, дисциплина, уважение к старшим и ответственность перед семьёй и коллективом. Эти нормы заметны в школе и общественном поведении.
</a:t>
            </a:r>
            <a:endParaRPr lang="en-US" sz="1059" dirty="0"/>
          </a:p>
        </p:txBody>
      </p:sp>
      <p:sp>
        <p:nvSpPr>
          <p:cNvPr id="9" name="Text 2"/>
          <p:cNvSpPr txBox="1"/>
          <p:nvPr/>
        </p:nvSpPr>
        <p:spPr>
          <a:xfrm>
            <a:off x="5158475" y="3066918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Кулинария и праздники тоже отражают общую культуру региона: рис, чай, морепродукты, сезонные блюда и уважение к традиционным церемониям остаются частью повседневной жизни.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784500" y="3408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Буддизм, синтоизм и местные традиции формировали обряды, праздники и представления о гармонии с природой. Поэтому в регионе рядом существуют древние храмы, семейные ритуалы и современные городские обычаи.
</a:t>
            </a:r>
            <a:endParaRPr lang="en-US" sz="1007" dirty="0"/>
          </a:p>
        </p:txBody>
      </p:sp>
      <p:sp>
        <p:nvSpPr>
          <p:cNvPr id="11" name="Text 4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идут точно по расписанию, а вокзалы напоминают целые города внутри города. Высокоскоростные магистрали связывают столицу, пригороды и промышленные центры, делая ежедневные поездки быстрыми и удобными.
</a:t>
            </a:r>
            <a:endParaRPr lang="en-US" sz="587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скоростях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цехах и лабораториях Восточной Азии создают смартфоны, микросхемы, роботов и автомобили. Рядом с конвейерами работают инженеры, а рядом с ними — исследовательские центры и учебные кампусы.
</a:t>
            </a:r>
            <a:endParaRPr lang="en-US" sz="587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рядом с наукой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портом поднимаются краны, а вокруг него — склады, офисы и магистрали. Через такие узлы проходят контейнеры, товары и данные, связывая регион с рынками всего мира.
</a:t>
            </a:r>
            <a:endParaRPr lang="en-US" sz="643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которые соединяют мир
</a:t>
            </a:r>
            <a:endParaRPr lang="en-US" sz="1174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мегаполисов и технологий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Восточной Азии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даёт региону широкий ассортимент продукции: от бытовой электроники до сложного оборудования. Заводы, научные центры и логистика работают вместе и ускоряют выпуск товаров для внутреннего рынка и экспорта.
</a:t>
            </a:r>
            <a:endParaRPr lang="en-US" sz="858" dirty="0"/>
          </a:p>
        </p:txBody>
      </p:sp>
      <p:sp>
        <p:nvSpPr>
          <p:cNvPr id="10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 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Япония и Южная Корея активно продают за рубеж машины, электронику, комплектующие и судна. Их предприятия встроены в мировые цепочки поставок и зависят от качества технологий.
</a:t>
            </a:r>
            <a:endParaRPr lang="en-US" sz="972" dirty="0"/>
          </a:p>
        </p:txBody>
      </p:sp>
      <p:sp>
        <p:nvSpPr>
          <p:cNvPr id="11" name="Text 4"/>
          <p:cNvSpPr txBox="1"/>
          <p:nvPr/>
        </p:nvSpPr>
        <p:spPr>
          <a:xfrm>
            <a:off x="530502" y="34071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морские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Судостроение, химическая промышленность и производство материалов поддерживают крупные порты и индустриальные районы. Эти отрасли особенно важны там, где есть удобный выход к морю и развитый транспорт.
</a:t>
            </a:r>
            <a:endParaRPr lang="en-US" sz="941" dirty="0"/>
          </a:p>
        </p:txBody>
      </p:sp>
      <p:sp>
        <p:nvSpPr>
          <p:cNvPr id="12" name="Text 5"/>
          <p:cNvSpPr txBox="1"/>
          <p:nvPr/>
        </p:nvSpPr>
        <p:spPr>
          <a:xfrm>
            <a:off x="3380923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как 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связан с образованием и исследованиями: университеты, лаборатории и технопарки готовят специалистов для новых отраслей. Поэтому инновации становятся такой же важной ресурсной базой, как сырьё.
</a:t>
            </a:r>
            <a:endParaRPr lang="en-US" sz="8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9468"/>
            <a:ext cx="4775700" cy="15099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различия между регионами особенно заметны в природе и в ведущих отраслях хозяйства.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 сильнее зависит от ресурсов и транзита, а Восточная Азия — от промышленности, городов и технологического производства.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двух регионов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географии Азии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товаров, людей и идей между крупными центрами Евразии.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Шёлковый путь связывал регионы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по-разному живут люди в двух регионах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Азии жизнь чаще проходит в густонаселённых районах, где многоэтажные дома, метро и скоростные поезда помогают экономить время и пространство.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Юго-Западной Азии сильнее заметны контрасты между оазисами, пустынями и современными деловыми центрами. Здесь дольше сохраняются традиции торговли, семейных связей и жизни у воды.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ценится в обоих регионах, но формы повседневной дисциплины различаются. В Восточной Азии она чаще связана со школой и коллективом, а в Юго-Западной Азии — с общиной и традициями.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передвижения тоже отличаются: в одном случае это густая сеть городского транспорта, в другом — расстояния между центрами, порты, трассы и авиационные маршруты.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и Восточная Азия: главное в одном сравнении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и Восточная Азия отличаются природой, населением и хозяйством, но обе играют огромную роль в мировой истории и экономике. Если помнить страны, города, религии и связи, карта региона становится понятнее.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2026-07-26T21:26:32Z</dcterms:created>
  <dcterms:modified xsi:type="dcterms:W3CDTF">2026-07-26T21:26:32Z</dcterms:modified>
</cp:coreProperties>
</file>