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знаний о строении и функциях организма человека: ключевые этапы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времен до современности — знакомство с устройством человеческого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человеческого тела помогает сохранять здоровье, лечить болезни и предотвращать недуги, формируя основу для современной медицины и правильного образа жизни подростков.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строение и функции организма человека?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мумификации египтяне изучали внутренние органы, что дало первые представления об их расположении и функциях. Эти знания помогали в ритуалах и лечении.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древних египтян о строении тела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Гиппократ развил идею о балансе четырёх жидкостей тела, связывая их состояние с болезнями и здоровьем, что было основой медицинской практики вплоть до Средних веков.
</a:t>
            </a:r>
            <a:endParaRPr lang="en-US" sz="101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 теория гуморов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индийские тексты описывали болезни и методы лечения тела, основываясь на балансе энергий и элементов, что влияло на здоровье и благополучие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аюрведы в Индии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представления о теле человека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вскрытия людей были запрещены, Гален изучал животных, что позволило детально описать строение костей, мышц и сосудов, хотя не всегда точно.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исследований Галена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вскрытия ограничивал изучение человеческого тела, приводя к неверным выводам и замедляя развитие знаний в анатомии.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научного подхода в Риме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Галена служили основой анатомии более тысячи лет, формируя представления о теле в европейской медицине даже несмотря на частичные ошибки.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влияние трудов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Древнего Рима и вклад Галена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взгляды на строение и функции организма
</a:t>
            </a:r>
            <a:endParaRPr lang="en-US" sz="231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века — влияние Галена и Аристотеля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древних авторов господствовали в Европе, ограничивая новые открытия из-за религиозных запретов на вскрытия.
</a:t>
            </a:r>
            <a:endParaRPr lang="en-US" sz="1315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10–13 века — развитие медицины в исламском мире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Авиценна описал функции сердца и легких, расширяя знания о внутренних органах и функциях органов чувств.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13–15 века — медленные изменения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университетов, начало переписывания и изучения классических трудов, но научные открытия оставались редкими.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анатомических знаний на Востоке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Исламские ученые продолжали развивать анатомию, изучая мозг и нервную систему, опираясь на опыт и наблюдения.
</a:t>
            </a:r>
            <a:endParaRPr lang="en-US" sz="1315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 свыше 750 детализированных изображений мышц, органов и скелета, основанных на вскрытиях, дав глубокое понимание строения человека.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— мастер анатомических рисунков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Везалия дали толчок развитию медицины, обозначая переход от догматического к эмпирическому изучению человеческого тела.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медицинской науке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1543 году опубликовал труд «О строении человеческого тела», исключивший ошибки предшественников и заложивший основы современной анатомии.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Андреас Везалий и научный подход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Возрождения: новые открытия в анатомии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анатомические театры и публичные исследования
</a:t>
            </a:r>
            <a:endParaRPr lang="en-US" sz="2318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XVI-XVII веках в Европе появились анатомические театры — специально построенные залы для демонстрации вскрытий врачам и студентам.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лекции и вскрытия способствовали обмену знаниями, улучшая понимание строения органов, мышц и сосудов в реальном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анатомии стала возможна благодаря систематическим наблюдениям и обучению в анатомических театрах.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учреждения стали основой для развития медицины как науки, постепенно устраняя предрассудки и ошибочные представления.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1628 году Гарвей описал замкнутый круг кровообращения, показав роль сердца как насоса, что кардинально изменило понимание жизнедеятельности.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кровообращения Уильямом Гарвеем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нервной системы и передачи сигналов ускорилось благодаря новым инструментам, делая физиологию эксперементальной наукой.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проведены эксперименты, уточнившие функции легких и желудка, основанные на наблюдениях и первичных измерениях процессов обмена веществ.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дыхания и пищеварения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физиологии: первые опыты и открытия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отражают рост знаний о теле человека от анатомии до молекулярной биологии.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открытий за несколько столетий подчеркивает нарастающую сложность и глубину понимания организма.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медицинские источники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шкала ключевых медицинских открытий
</a:t>
            </a:r>
            <a:endParaRPr lang="en-US" sz="26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открытия, изменившие взгляды на строение и функции организма человека.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открытие стало фундаментом для развития медико-биологических наук и технологий.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медицины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открытий анатомии и физиологии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самостоятельно создал микроскоп, с помощью которого в 1674 году увидел красные кровяные клетки и бактерии. Это открытие показало существование невидимых глазу живых организмов и заложило основы микробиологии.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микроскопии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микроскопа дало возможность ученым изучать строение тканей и микроорганизмов. Это помогло понять, что органы состоят из множества клеток, каждая из которых выполняет свою функцию.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и исследование тканей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изучал тонкие срезы пробки и заметил маленькие ячейки. Он дал им название "клетка", что стало началом формирования клеточной теории строения живых организмов.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"клетка" Роберта Гука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микроскопа: открытие мира клеток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ученый Клод Бернар исследовал внутреннюю среду организма и доказал, что организм поддерживает постоянство условий – гомеостаз, что стало одним из ключевых понятий физиологии.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Бернар и гомеостаз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подробно исследовали функции дыхательной, пищеварительной и выделительной систем, что позволило улучшить методы лечения и профилактики многих болезней.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жизненно важных систем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физиолог Иван Сеченов показал, как мозг управляет работой различных органов через нервную систему, заложив основу русской школы физиологии и понимания рефлексов.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Сеченов и нервная регуляция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понимание физиологии органов и систем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1838–1839 годах Шлейден и Шванн предложили идею, что все живые организмы состоят из клеток – основных структурных и функциональных единиц жизни.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клеточной теории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дала основу для понимания развития болезней, механизмов заживления ран и изучения биологических процессов на молекулярном уровне.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клеточной теории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1855 году Рудольф Вирхов подчеркнул, что новые клетки возникают только путем деления существующих, что объяснило процесс роста и восстановления тканей у живых организмов.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деления клеток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теория: единица строения живых организмов
</a:t>
            </a:r>
            <a:endParaRPr lang="en-US" sz="24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— ключ к пониманию наследственности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6611211" y="519113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— Открытие нуклеина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611211" y="887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Мишер выделил нуклеин — вещество в ядрах клеток, позже названное ДНК, что стало важным шагом к пониманию наследственной информации.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3658651" y="1474922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 — Структура двойной спирали
</a:t>
            </a:r>
            <a:endParaRPr lang="en-US" sz="1116" dirty="0"/>
          </a:p>
        </p:txBody>
      </p:sp>
      <p:sp>
        <p:nvSpPr>
          <p:cNvPr id="13" name="Text 4"/>
          <p:cNvSpPr txBox="1"/>
          <p:nvPr/>
        </p:nvSpPr>
        <p:spPr>
          <a:xfrm>
            <a:off x="3658651" y="1843253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Джеймс Уотсон и Фрэнсис Крик описали двойную спиральную структуру ДНК, объяснив молекулярный механизм передачи генетических данных.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6611211" y="2435017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генома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611211" y="2803348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XX века была завершена расшифровка человеческого генома, что открыло широкие возможности для изучения заболеваний и индивидуальных особенностей организма.
</a:t>
            </a:r>
            <a:endParaRPr lang="en-US" sz="963" dirty="0"/>
          </a:p>
        </p:txBody>
      </p:sp>
      <p:sp>
        <p:nvSpPr>
          <p:cNvPr id="16" name="Text 7"/>
          <p:cNvSpPr txBox="1"/>
          <p:nvPr/>
        </p:nvSpPr>
        <p:spPr>
          <a:xfrm>
            <a:off x="3658651" y="3395114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генетические технологии
</a:t>
            </a:r>
            <a:endParaRPr lang="en-US" sz="1099" dirty="0"/>
          </a:p>
        </p:txBody>
      </p:sp>
      <p:sp>
        <p:nvSpPr>
          <p:cNvPr id="17" name="Text 8"/>
          <p:cNvSpPr txBox="1"/>
          <p:nvPr/>
        </p:nvSpPr>
        <p:spPr>
          <a:xfrm>
            <a:off x="3658651" y="3763444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методы генной терапии и редактирования ДНК позволяют корректировать наследственные заболевания и разрабатывать персонализированные методы лечения.
</a:t>
            </a:r>
            <a:endParaRPr lang="en-US" sz="973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томография, МРТ и УЗИ дают подробные трёхмерные изображения органов в живом организме, помогая диагностировать болезни без операции.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внутренних органов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выращивать искусственные ткани и органы для трансплантации, сокращая зависимость от доноров и улучшая качество жизни пациентов.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Биотехнологические достижения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Анализы крови и тканей позволяют выявить опасные изменения на ранних стадиях, что способствует эффективному лечению и профилактике заболеваний.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строения и функций организма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ДНК-анализ помогает выявить генетические предрасположенности и позволяет принимать меры для предотвращения развития болезней.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заболеваний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применения стволовых клеток дают возможность восстанавливать повреждённые ткани и органы, что меняет подходы к медицине.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 и регенерация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генной терапии направлены на исправление дефектных генов, открывая перспективы лечения ранее неизлечимых заболеваний.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— исправление дефектов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биотехнологии: новые рубежи исследования организма
</a:t>
            </a:r>
            <a:endParaRPr lang="en-US" sz="22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раскрыли механизмы передачи нервных импульсов, что позволило понять, как работают органы чувств и управляющая система организма.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Нейрофизиология и передача сигналов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подтвердили, что деятельность мозга напрямую влияет на эмоции, память и поведение, что важно для психологии и неврологии.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мозга с поведением человека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Томография и электрокардиография (ЭЭГ) позволяют наблюдать активность различных областей мозга во время мыслительных процессов, сна и эмоций.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мозга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знаний о мозге и нервной системе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изучал влияние нервной системы на пищеварение и сформулировал учение об условных рефлексах, что повлияло на развитие физиологии и психологии.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 условные рефлексы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Сеченов исследовал мозговую регуляцию организма, доказывая, что мозг управляет не только сознательными, но и бессознательными процессами.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Сеченов и рефлекторная деятельность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Пирогов первым в истории успешно применил наркоз и разработал методики анатомии по срезам, что расширило знания о строении человеческого тела.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Пирогов — новатор хирургии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науку о человеке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анализе ДНК и биомаркерах, разрабатываются персональные методы лечения, повышающие эффективность терапии и снижая побочные эффекты.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Индивидуализированная медицина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электронных имплантов и искусственных тканей создаёт новые возможности для замены и улучшения функций повреждённых органов.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устройства и синтетические ткани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 позволяют точно изменять гены, что открывает перспективы лечения генетических заболеваний задолго до их проявления.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исследований человеческого организма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строении и функциях человека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человеческого организма лежит в основе медицины и здоровья. Исторические открытия обеспечивают прогресс, а постоянные исследования необходимы для улучшения качества жизни будущих поколений.
</a:t>
            </a:r>
            <a:endParaRPr lang="en-US" sz="13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2026-05-09T03:12:14Z</dcterms:created>
  <dcterms:modified xsi:type="dcterms:W3CDTF">2026-05-09T03:12:14Z</dcterms:modified>
</cp:coreProperties>
</file>