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биология: ключевые темы для пятого класса
</a:t>
            </a:r>
            <a:endParaRPr lang="en-US" sz="2453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изучает живые организмы, их строение и взаимодействие с природой.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нам нужна биология?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помогает понять устройство организма, причины болезней и важность питания. Эти знания важны для здоровья, ухода за природой и освоения других наук.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растений, животных и грибов отличаются строением, отражая особенности их жизненных процессов.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тело содержит около 37 триллионов клеток, каждая из которых участвует в дыхании, питании и развитии.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существа состоят из клеток — мельчайших элементов жизни, выполняющих важные функции.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всего живого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 наследственность: почему мы похожи на родителей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передают черты внешности и здоровье от родителей детям, объясняя сходство и различия между родственниками.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помогает понять, почему у братьев и сестер могут быть общие и разные признаки и предрасположенности.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2023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вакцинации на заболеваемость
</a:t>
            </a:r>
            <a:endParaRPr lang="en-US" sz="2589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значительно снизила заболеваемость опасными инфекциями в России с 1960-х годов.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прививки спасли жизни и доказали эффективность биологических исследований для здоровья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3750" y="1500373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21981" y="1500373"/>
            <a:ext cx="499538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68562" y="1500373"/>
            <a:ext cx="63577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Экология: как природа влияет на нас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очищают воздух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углекислый газ и выделяют кислород, создавая комфортную среду для жизни людей и других животных.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источник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 и озёр ухудшает качество воды, что негативно сказывается на здоровье человека и всех живых организмов.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биоразнообразие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приводит к исчезновению многих видов животных и растений, что нарушает природное равновесие.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122035"/>
            <a:ext cx="4646100" cy="30725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наук о живой природе и их значимости для человека.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для 5 класса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биологии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раздел помогает понять разные формы жизни и применять знания в практике.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часть живого мира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Отличительные особенности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способен ходить прямо, говорить и мыслить сложными понятиями. Эти качества отличают его от других животных и помогают создавать культуру.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человека похож на других живых существ: мы дышим, питаемся и размножаемся. Биология помогает понять своё место на Земле.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строят ткани и поддерживают рост организма, играют важную роль в восстановлении клеток.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обеспечивают энергию, защищают органы и участвуют в усвоении витаминов.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— основной источник топлива для тела, поддерживают физическую активность и работу мозга.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минералы регулируют обмен веществ и укрепляют иммунитет, предотвращая болезни.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здоровый обмен веществ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— щит организма
</a:t>
            </a:r>
            <a:endParaRPr lang="en-US" sz="2346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борется с инфекциями, распознавая вредные микробы и защищая организм от болезней.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обучают иммунитет распознавать патогены заранее, снижая риск заражения и развитие эпидемий.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стали революционным средством борьбы с инфекциями, позволяя лечить болезни, ранее смертельные для людей, благодаря уничтожению или подавлению бактерий.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 изучает вирусы и бактерии, разрабатывая точные методы диагностики, которые помогают вовремя выявлять заболевания и проводить эффективное лечение.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 клеточные технологии открывают новые пути в медицине, создавая инновационные методы терапии наследственных и хронических болезней, значительно увеличивая шансы на выздоровление.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Лечебные открытия в биологии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2021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изменилась продолжительность жизни
</a:t>
            </a:r>
            <a:endParaRPr lang="en-US" sz="242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показателей связан с улучшением условий жизни, доступностью медицинской помощи и профилактикой заболеваний на основе биологических знаний.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увеличивается благодаря комплексному влиянию медицины, экологии и более здоровому образу жизни населения.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541" y="1344389"/>
            <a:ext cx="518700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800" y="2251415"/>
            <a:ext cx="518700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491" y="3202226"/>
            <a:ext cx="604800" cy="483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5959" y="4118196"/>
            <a:ext cx="453863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в сельском хозяйстве: ключевые аспекты
</a:t>
            </a:r>
            <a:endParaRPr lang="en-US" sz="2395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создают новые сорта, устойчивые к вредителям и неблагоприятным условиям, что повышает урожайность и качество продуктов для питания.
</a:t>
            </a:r>
            <a:endParaRPr lang="en-US" sz="1328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естественных врагов вредителей и экологически безопасных методов снижает использование химикатов и сохраняет природу.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биотехнологий и инновационных практик облегчает труд земледельцев и улучшает эффективность выращивания сельхозкультур.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продуктов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сортов с повышенным содержанием витаминов и лучше сохраняющихся после сбора помогает обеспечить здоровое питание.
</a:t>
            </a:r>
            <a:endParaRPr lang="en-US" sz="13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биотехнологий в повседневной жизни
</a:t>
            </a:r>
            <a:endParaRPr lang="en-US" sz="1898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продуктов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участвуют в создании йогуртов, хлеба и других продуктов, обеспечивая их качество и безопасность. Биотехнологии улучшают вкусовые свойства и срок хранения.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достижения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модифицированные бактерии позволяют производить инсулин и другие лекарства, что значительно облегчает лечение хронических заболеваний и повышает качество жизни.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05208"/>
            <a:ext cx="4646100" cy="14689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ключевых открытия способствовали развитию науки и медицины, изменив понимание живого мира и возможности лечения заболеваний.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открытия в биологии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открытие заложило основу для новых биологических знаний и медицинских технологий, улучшив здоровье людей во всём мире.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режима сна и подъёма помогает поддерживать иммунитет и общую жизненную энергию, укрепляя организм.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здоровье каждый день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с разнообразием витаминов и минералов способствует нормальному обмену веществ и предотвращает болезни.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упражнения улучшают работу сердечно-сосудистой системы и повышают выносливость тела.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Гигиена, включая мытьё рук и избегание контактов с больными, снижает риск инфекций и обеспечивает защиту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передачи инфекций и защита организма
</a:t>
            </a:r>
            <a:endParaRPr lang="en-US" sz="204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передачи болезней через различные пути и ответ иммунной системы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5445"/>
            <a:ext cx="4156500" cy="2370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2405398"/>
            <a:ext cx="4156500" cy="23705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российские биологи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1100007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Мечников: отец иммунологии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Мечников разработал теорию фагоцитоза — процесса уничтожения вредных микробов клетками иммунной системы. Его открытия заложили основы иммунологии и способствовали созданию вакцин.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1095550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Вавилов: исследователь происхождения культурных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Вавилов создал теорию центров происхождения видов и построил коллекции семян, что помогает селекционерам улучшать сельскохозяйственные культуры и обеспечивать продовольственную безопасность.
</a:t>
            </a:r>
            <a:endParaRPr lang="en-US" sz="133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позволяет создавать организмы с новыми свойствами для медицины и сельского хозяйства, раскрывая потенциал лечения и производства.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биологии: современные открытия
</a:t>
            </a:r>
            <a:endParaRPr lang="en-US" sz="2464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биология объединяет биохимию и инженерные методы для создания искусственных биологических систем с полезными функциями.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экосистем и сохранение биоразнообразия помогают бороться с загрязнением и изменениями климата, обеспечивая устойчивое будущее.
</a:t>
            </a:r>
            <a:endParaRPr lang="en-US" sz="11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41450" y="929948"/>
            <a:ext cx="46611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биологии для каждого школьника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2241450" y="1648750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помогает понять окружающий мир и себя, учит беречь здоровье и природу. Эти знания важны для будущего и дают возможность внести вклад в развитие общества.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2026-05-08T11:30:16Z</dcterms:created>
  <dcterms:modified xsi:type="dcterms:W3CDTF">2026-05-08T11:30:16Z</dcterms:modified>
</cp:coreProperties>
</file>