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книга, которая спасает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нуждаются в нашей защите и внимании.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список редких видов, которым грозит исчезновение. В России есть общая Красная книга и региональные книги. Красный цвет напоминает: природе нужна срочная помощь, а растения и животные требуют бережного отношения, а не букетов и шума.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сигнал тревоги для природы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становятся редкими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225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портятся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рек, озёр и воздуха делает жизнь опасной для многих видов. Рыбе, птицам и растениям становится труднее жить, а иногда даже невозможно выжить без чистой среды.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3225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 строят дороги, животным негде прятаться, охотиться и растить детёнышей. Их дом становится тесным или совсем пропадает, и вид быстро редеет.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322598" y="3855416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шум
</a:t>
            </a:r>
            <a:pPr algn="l" indent="0" marL="0">
              <a:lnSpc>
                <a:spcPct val="100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уничтожают гнёзда, травы и молодые деревья. Сильный шум и постоянное беспокойство пугают животных, мешают им кормиться и спокойно заботиться о потомстве.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28968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лишние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тропинки вне дорог и слишком частые встречи с людьми мешают дикой природе. Некоторые виды очень осторожны: им нужен покой, а не любопытные гости со всех сторон.
</a:t>
            </a:r>
            <a:endParaRPr lang="en-US" sz="1216" dirty="0"/>
          </a:p>
        </p:txBody>
      </p:sp>
      <p:sp>
        <p:nvSpPr>
          <p:cNvPr id="14" name="Text 6"/>
          <p:cNvSpPr txBox="1"/>
          <p:nvPr/>
        </p:nvSpPr>
        <p:spPr>
          <a:xfrm>
            <a:off x="28968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сбор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Браконьерство, ловля животных и сбор редких растений для букетов наносят большой вред. Если особей и так мало, даже несколько потерянных животных или цветов очень опасны.
</a:t>
            </a:r>
            <a:endParaRPr lang="en-US" sz="12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обитает в горах, где умеет почти растворяться среди камней. Он редко встречается человеку и особенно зависит от спокойных, недоступных мест.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крупный хищник живёт на Дальнем Востоке. Ему нужны большие лесные территории и тишина, а браконьерство и вырубка лесов делают его жизнь особенно трудной.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 очень осторожен и гнездится в труднодоступных местах. Если болота и тихие участки исчезают, ему становится негде выводить птенцов и находить корм.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могучее животное, но и ему нужна защита. Когда-то его численность сильно сократилась, поэтому теперь особенно важно охранять леса и не тревожить стада.
</a:t>
            </a:r>
            <a:endParaRPr lang="en-US" sz="12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башмачок: лесная загадка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лесной цветок сразу привлекает внимание необычной формой. Но именно из-за красоты его часто срывают, и растение успевает восстановиться очень медленно, поэтому в природе оно нуждается в особой защите.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Комарова: украшение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 растёт там, где есть тёплые и спокойные водоёмы. Если берега нарушают или воду загрязняют, ему трудно жить. Красивый цветок требует чистоты и осторожного отношения.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и кувшинка: редкие соседи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растёт очень медленно, а кувшинка зависит от чистых водоёмов. Оба растения страдают, когда люди вытаптывают землю, осушают болота или рвут их ради красивого букета.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1364608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редкие виды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много деревьев, укрытий и корма, поэтому здесь живут осторожные звери и птицы. Но если лес вырубают, диким соседям приходится искать новый дом.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суровой, но для некоторых птиц и зверей это родной край. Им нужны открытые пространства, а нарушение привычного покоя сразу мешает выживанию.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редким видам помогают труднодоступные склоны и холодный воздух. Здесь важно не разрушать каменные укрытия и не тревожить животных в местах отдыха.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дают воду, корм и убежище многим птицам и растениям. Когда их осушают, исчезают места, где можно спрятаться, вырастить потомство и спокойно жить.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берегов живут виды, которым нужны песок, вода и тишина. Если берег застраивают или засоряют, растения и животные теряют свой привычный дом.
</a:t>
            </a:r>
            <a:endParaRPr lang="en-US" sz="14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 попадает в Красную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природой, считают особей, изучают угрозы и принимают решение о защите вида.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постоянный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виды, за которыми следят долгое время, чтобы не пропустить тревожные изменения. Так можно вовремя прийти на помощь.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улучшается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виду становится немного легче: численность растёт или угрозы уменьшаются. Но защиту прекращать рано, наблюдение всё ещё нужно.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почти исчезли. Им нужна срочная помощь, иначе их может стать слишком мало для жизни в природе.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под 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видов численность уже мала, и без защиты она может продолжать снижаться. Учёные внимательно следят за ними.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редкости видов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помогают природе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наблюдают за зверями и птицами в природе, отмечают следы, гнёзда и места кормления. Так они понимают, сколько особей осталось и где вид встречается чаще.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проходят по специальным маршрутам и смотрят, как растут редкие растения. Они записывают, где вид найден, и замечают, не мешают ли ему люди или погода.
</a:t>
            </a:r>
            <a:endParaRPr lang="en-US" sz="1248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метки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животным ставят метки, чтобы понять, куда они перемещаются. Это помогает узнать их привычки, не тревожа их лишний раз и не пугая лишними встречами.
</a:t>
            </a:r>
            <a:endParaRPr lang="en-US" sz="1379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собранным данным специалисты решают, какие меры нужны виду. Иногда достаточно охраны мест обитания, а иногда требуется более серьёзная помощь и постоянное наблюдение.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защищают редких животных, растения и их места жизни. Здесь природа может жить спокойно, без лишнего шума и постоянной тревоги.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посещения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территориях нельзя свободно охотиться, рвать редкие цветы или ломать растения. Это помогает сохранить гнёзда, кормовые места и безопасные укрытия для обитателей.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дают видам шанс размножаться и постепенно восстанавливаться. Если дом сохранён, у природы есть больше сил и времени, чтобы стать богаче.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браконьерство опасно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осталось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 и так редкий, потеря даже нескольких особей может сильно ударить по его численности. У некоторых животных детёнышей рождается немного, поэтому восстановление идёт очень медленно.
</a:t>
            </a:r>
            <a:endParaRPr lang="en-US" sz="1584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отлов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Браконьеры ловят и убивают животных без разрешения, а ещё собирают редкие растения. Для природы это как нечестный игрок, который забирает самых слабых и нужных участников команды.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незаконной охоты и сбора растений страдает не только один вид, но и вся цепочка в природе. Когда исчезает важное звено, другим обитателям тоже становится труднее выжить.
</a:t>
            </a:r>
            <a:endParaRPr lang="en-US" sz="1591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мешает животным спокойно жить, искать пару и выращивать потомство. Когда взрослых особей становится мало, целая популяция может начать быстро исчезать.
</a:t>
            </a:r>
            <a:endParaRPr lang="en-US" sz="15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могут помогать природе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оставляйте мусор после прогулки и убирайте за собой даже мелкие фантики. Чистое место безопаснее для животных, а ещё в таком лесу приятнее гулять людям.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рвите редкие цветы и не ломайте ветки просто так. Красивый букет быстро завянет, а редкое растение может расти очень долго и потом долго восстанавливаться.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возле гнёзд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шумите рядом с птичьими гнёздами, норами и логовами. Птицы и звери могут испугаться, покинуть дом или не вернуться к своим малышам.
</a:t>
            </a:r>
            <a:endParaRPr lang="en-US" sz="1282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субботниках, посадка деревьев и экологические акции помогают природе каждый день. Даже маленькое доброе дело работает, если делать его регулярно и с вниманием.
</a:t>
            </a:r>
            <a:endParaRPr lang="en-US" sz="12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60" y="2191591"/>
            <a:ext cx="211298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02918"/>
            <a:ext cx="291463" cy="25907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регионов свои Красные книги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крае есть свои редкие растения и животные, которые особенно важны именно для этой территории. Региональная Красная книга помогает заметить их и вовремя защитить.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редкий вид живёт недалеко от города или села, людям легче беречь его место обитания. Так охрана природы становится делом не только страны, но и родного края.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рассказывают школьникам и взрослым, какие виды нужно особенно беречь именно здесь. Это помогает лучше понимать природу своего региона и не терять её богатство.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рядом с нами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который любит тишину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на Дальнем Востоке и нуждается в больших лесных территориях. Ему важно, чтобы рядом было мало людей и много добычи. Когда леса исчезают, хищнику становится тесно, словно в слишком маленькой комнате.
</a:t>
            </a:r>
            <a:endParaRPr lang="en-US" sz="131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 на каменных вершинах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высоко в горах, где скалы и снег помогают ему прятаться. Этот зверь редко попадается на глаза, потому что любит покой. Если в горах становится шумно, ему труднее охотиться и растить детёнышей.
</a:t>
            </a:r>
            <a:endParaRPr lang="en-US" sz="13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Замечают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видят, что вид становится редким, и начинают внимательно наблюдать за ним. Они собирают первые сведения о численности и местах, где он ещё встречается.
</a:t>
            </a:r>
            <a:endParaRPr lang="en-US" sz="1157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Изучают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проверяют, что мешает виду: вырубка леса, охота, пожары или загрязнение воды. Без этого невозможно выбрать правильную помощь.
</a:t>
            </a:r>
            <a:endParaRPr lang="en-US" sz="1223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Принимают меры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угроз вводят охрану, создают заповедные территории, восстанавливают леса и ограничивают добычу. Так у вида появляется шанс спокойно жить и размножаться.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учёные снова считают животных и наблюдают за растениями. Если ситуация улучшается, меры продолжают, а если нет — защиту усиливают.
</a:t>
            </a:r>
            <a:endParaRPr lang="en-US" sz="113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 редкие виды шаг за шагом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защита одного вида важна для всех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Опыляют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помогают растениям цвести и давать семена. Без них луг или лес может стать беднее, а значит, еды и укрытий станет меньше и для животных.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 как в длинной цепочке. Если исчезают насекомые или растения, птицам и зверям становится труднее находить еду, а потом страдают и другие жители леса.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выполняет свою работу, даже если мы не замечаем этого сразу. Природа похожа на дружную команду: убери одного участника, и всем остальным станет сложнее.
</a:t>
            </a:r>
            <a:endParaRPr lang="en-US" sz="1591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Разносят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переносят семена на новые места, и растения расселяются дальше. Когда один вид исчезает, лесу или степи труднее обновляться и расти.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Красной книге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указывают места обитания: лес, горы, болото, степь или берег реки. Без своего дома в природе редкий вид не сможет нормально жить и размножаться.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вида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записывают точное название животного, растения или гриба. Это помогает не перепутать редкий вид с обычным и быстрее понять, кому нужна помощь.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стал редким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объясняют, что угрожает виду: охота, пожары, вырубка лесов, загрязнение или сбор человеком. Эти причины помогают понять, как именно нужно защищать природу.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размещают рисунок или фотографию, чтобы вид было легко узнать в природе. Это особенно полезно для школьников, которые только учатся быть внимательными наблюдателями.
</a:t>
            </a:r>
            <a:endParaRPr lang="en-US" sz="12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навредить редким видам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Ходить по тропам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лучше не сходить с дорожек без нужды. Так меньше топчется трава, не ломаются растения, а животные не пугаются лишних шагов.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трогать гнёзда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в руки птенцов, детёнышей и яйца. Родители могут испугаться и бросить потомство, даже если нам кажется, что мы просто помогаем.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собирать редкости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рвите редкие цветы и не уносите домой диких животных. Красивый цветок в природе нужен не меньше, чем в букете, а зверёк должен жить на свободе.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Убирать за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пикника нужно забрать весь мусор, даже маленькие обёртки. Чистое место безопаснее для птиц, насекомых и зверей, а ещё оно не превращается в грустную свалку.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Красная книга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ещё может восстановиться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есть виды, которым стало немного лучше, но им всё равно нужна защита. Значит, у природы ещё есть шанс, если люди не будут мешать.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нужно спасать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показывает, какие виды уже оказались под угрозой и требуют срочной помощи. Это как тревожный сигнал, который нельзя пропустить мимо ушей.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напоминает: если беречь леса, реки и животных вовремя, редкие виды можно сохранить. Она не только предупреждает, но и даёт надежду.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природу можно беречь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напоминает, что каждый вид важен. Когда учёные, заповедники и обычные люди действуют вместе, у редких животных и растений появляется больше шансов на жизнь.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2026-05-26T04:45:27Z</dcterms:created>
  <dcterms:modified xsi:type="dcterms:W3CDTF">2026-05-26T04:45:27Z</dcterms:modified>
</cp:coreProperties>
</file>