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4145" y="-1"/>
            <a:ext cx="4199185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06525" y="721050"/>
            <a:ext cx="7251600" cy="3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Тригонометрические функции произвольного угла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Синус, косинус и тангенс для любых углов.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11" y="0"/>
            <a:ext cx="3795578" cy="5141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83150" y="596425"/>
            <a:ext cx="4202100" cy="37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любые углы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задачах поворота, движения и периодических явлений часто важны не только углы треугольника. Полные обороты, отрицательные значения и углы больше 360° помогают точно описывать положение точки на окружности.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673325" y="263525"/>
            <a:ext cx="82236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называют произвольным углом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1099650" y="1171200"/>
            <a:ext cx="3607500" cy="10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Любой угол на плоскости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Произвольный угол задают на координатной плоскости от начальной стороны к конечной. Он может быть острым, тупым, прямым, развернутым, а также больше 360° или отрицательным.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1099650" y="2353600"/>
            <a:ext cx="3607500" cy="10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Положительное направление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поворот выполняют против часовой стрелки, угол считают положительным. Такой способ отсчета принят в математике, потому что он удобно описывает движение на плоскости и в окружности.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1099650" y="3529875"/>
            <a:ext cx="3607500" cy="10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Отрицательный поворот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 по часовой стрелке называют отрицательным. Это не отдельный вид угла, а другой способ его задания, который позволяет рассматривать повороты в обратном направлении.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289425" y="1171200"/>
            <a:ext cx="3607500" cy="10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Полные обороты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450°, 765° и другие большие значения тоже допустимы. Чтобы понять их положение, нужно выделить число полных оборотов и оставить только «остаток» от поворота.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5289425" y="2353600"/>
            <a:ext cx="3607500" cy="10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Единые правила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всех таких углов действуют одни и те же правила. Поэтому синус, косинус и тангенс можно находить не только для привычных углов, но и для любых поворотов.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500" y="767988"/>
            <a:ext cx="3597300" cy="3590274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267100" y="767001"/>
            <a:ext cx="4524900" cy="101853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это за окружность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Единичная окружность расположена в начале координат и имеет радиус 1. Она служит удобной моделью, где каждый угол связан с положением одной точки.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267100" y="2005032"/>
            <a:ext cx="4524900" cy="101853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пересечения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Конечная сторона угла пересекает окружность в точке M с координатами x и y. Именно эта точка показывает, куда «пришел» луч после поворота.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267100" y="3225497"/>
            <a:ext cx="4524900" cy="101853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функциями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Координата x соответствует косинусу угла, а координата y — синусу. Поэтому значения тригонометрических функций можно читать прямо по положению точки на окружности.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60500" y="-60526"/>
            <a:ext cx="8433000" cy="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Единичная окружность и координаты точки
</a:t>
            </a:r>
            <a:endParaRPr lang="en-US" sz="2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Опорные значения тригонометрических функций для 0°, 90°, 180° и 270°; учебный курс геометрии.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меняются sin и cos на основных углах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точки помогают быстро увидеть, как координаты меняются при повороте на четверть и половину оборота.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Значения повторяются по кругу и полностью согласуются с координатами точки на единичной окружности.
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872075" y="684675"/>
            <a:ext cx="742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синуса и косинуса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1277700" y="1957950"/>
            <a:ext cx="30738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Синус как ордината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угла α на единичной окружности синусом называют y-координату точки. Это определение не зависит от формы треугольника и работает для любого угла.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1277700" y="3295450"/>
            <a:ext cx="30738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Косинус как абсцисса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Косинус угла α равен x-координате точки на окружности. Так можно сразу связывать значение функции с расположением точки слева, справа, выше или ниже оси.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5219975" y="1957950"/>
            <a:ext cx="30738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только острые углы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определения подходят не только для углов в прямоугольном треугольнике. Они позволяют рассматривать углы больше 360° и отрицательные углы без изменения правил.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5219975" y="3295450"/>
            <a:ext cx="30738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Универсальный способ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известна точка на единичной окружности, можно найти sin и cos любого угла. Поэтому окружность становится главным инструментом для вычислений и проверки ответов.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36875" y="207975"/>
            <a:ext cx="82305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Тангенс и котангенс через синус и косинус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436875" y="1907500"/>
            <a:ext cx="4030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Тангенс определяют как отношение sin α к cos α. Он показывает, как связаны вертикальная и горизонтальная координаты точки на окружности.
</a:t>
            </a:r>
            <a:endParaRPr lang="en-US" sz="900" dirty="0"/>
          </a:p>
        </p:txBody>
      </p:sp>
      <p:sp>
        <p:nvSpPr>
          <p:cNvPr id="14" name="Text 3"/>
          <p:cNvSpPr txBox="1"/>
          <p:nvPr/>
        </p:nvSpPr>
        <p:spPr>
          <a:xfrm>
            <a:off x="1027060" y="1361525"/>
            <a:ext cx="34401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Тангенс угла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4637100" y="1907500"/>
            <a:ext cx="4030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Тангенс не существует, если cos α = 0, а котангенс — если sin α = 0. В таких случаях деление на ноль невозможно.
</a:t>
            </a:r>
            <a:endParaRPr lang="en-US" sz="900" dirty="0"/>
          </a:p>
        </p:txBody>
      </p:sp>
      <p:sp>
        <p:nvSpPr>
          <p:cNvPr id="16" name="Text 5"/>
          <p:cNvSpPr txBox="1"/>
          <p:nvPr/>
        </p:nvSpPr>
        <p:spPr>
          <a:xfrm>
            <a:off x="5227285" y="1361525"/>
            <a:ext cx="34401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нет значения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436875" y="3617550"/>
            <a:ext cx="4030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Котангенс равен отношению cos α к sin α. Эта функция обратна тангенсу по смыслу и тоже выражается через координаты точки на окружности.
</a:t>
            </a:r>
            <a:endParaRPr lang="en-US" sz="900" dirty="0"/>
          </a:p>
        </p:txBody>
      </p:sp>
      <p:sp>
        <p:nvSpPr>
          <p:cNvPr id="18" name="Text 7"/>
          <p:cNvSpPr txBox="1"/>
          <p:nvPr/>
        </p:nvSpPr>
        <p:spPr>
          <a:xfrm>
            <a:off x="1027060" y="3071575"/>
            <a:ext cx="34401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Котангенс угла
</a:t>
            </a:r>
            <a:endParaRPr lang="en-US" sz="1100" dirty="0"/>
          </a:p>
        </p:txBody>
      </p:sp>
      <p:sp>
        <p:nvSpPr>
          <p:cNvPr id="19" name="Text 8"/>
          <p:cNvSpPr txBox="1"/>
          <p:nvPr/>
        </p:nvSpPr>
        <p:spPr>
          <a:xfrm>
            <a:off x="4637100" y="3617550"/>
            <a:ext cx="4030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ситуации возникают, когда конечная сторона угла попадает на ось координат. Тогда одна из координат точки равна нулю, и функция становится неопределенной.
</a:t>
            </a:r>
            <a:endParaRPr lang="en-US" sz="900" dirty="0"/>
          </a:p>
        </p:txBody>
      </p:sp>
      <p:sp>
        <p:nvSpPr>
          <p:cNvPr id="20" name="Text 9"/>
          <p:cNvSpPr txBox="1"/>
          <p:nvPr/>
        </p:nvSpPr>
        <p:spPr>
          <a:xfrm>
            <a:off x="5227285" y="3071575"/>
            <a:ext cx="34401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осями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0775" y="1375959"/>
            <a:ext cx="4894200" cy="195048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8750" y="6694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тригонометрических функций по четвертям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функции определяется тем, в какой четверти находится конечная сторона угла на единичной окружности.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определить знак, достаточно узнать четверть: синус связан с y, косинус — с x, а тангенс зависит от их отношения.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15400" y="4290700"/>
            <a:ext cx="3000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точки на единичной окружности и знаки её координат.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5" y="1132744"/>
            <a:ext cx="8376000" cy="3354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определить знак функции для любого угла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4675" y="642225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основана на приведении угла, определении четверти и проверке координат точки на единичной окружности.
</a:t>
            </a:r>
            <a:endParaRPr lang="en-US" sz="1514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6125" y="1830853"/>
            <a:ext cx="355500" cy="355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38581" y="1830853"/>
            <a:ext cx="311063" cy="355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6124" y="3512438"/>
            <a:ext cx="355500" cy="355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38580" y="3512438"/>
            <a:ext cx="311063" cy="355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97950" y="692900"/>
            <a:ext cx="77481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Опорные значения для основных углов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094925" y="1830750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30° и 60°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80700" y="23645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углы легко запомнить через значения ½, √3/2 и их перестановку. Они часто используются как опорные при вычислении значений в других четвертях.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425150" y="1830750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45°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910925" y="23645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угла 45° синус и косинус равны. Значение √2/2 удобно тем, что показывает симметрию равнобедренного прямоугольного треугольника.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1094925" y="3512325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0° и 90°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580700" y="40494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концах четверти функции принимают особенно простые значения: 0 или 1. Эти точки помогают быстро проверять построения и ответы в задачах.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5425150" y="3512325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для других углов
</a:t>
            </a:r>
            <a:endParaRPr lang="en-US" sz="1400" dirty="0"/>
          </a:p>
        </p:txBody>
      </p:sp>
      <p:sp>
        <p:nvSpPr>
          <p:cNvPr id="15" name="Text 8"/>
          <p:cNvSpPr txBox="1"/>
          <p:nvPr/>
        </p:nvSpPr>
        <p:spPr>
          <a:xfrm>
            <a:off x="4910925" y="4049425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Опорные значения нужны не сами по себе, а как шаблон. С их помощью находят значения в остальных четвертях, меняя только знак по положению угла.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значения тригонометрических функций для углов 30°, 60° и их сонаправленных углов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значения у углов, отличающихся на 360°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полного оборота конечная сторона угла возвращается в то же положение, поэтому значения функций совпадают.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Углы, отличающиеся на 360°, задают один и тот же луч и дают одинаковые значения тригонометрических функций.
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642" y="693300"/>
            <a:ext cx="3448717" cy="375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872075" y="684675"/>
            <a:ext cx="3845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с отрицательными углами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1277700" y="1530800"/>
            <a:ext cx="34398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Направление отсчёта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Отрицательный угол откладывают по часовой стрелке от начальной стороны. Это такой же поворот, как и положительный, но выполненный в обратном направлении.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277700" y="2547946"/>
            <a:ext cx="34398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 полным оборотом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−30° можно заменить углом 330°, потому что оба заканчиваются на одной и той же стороне. Так удобнее определять значения тригонометрических функций.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277700" y="3565099"/>
            <a:ext cx="34398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Практический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нужно найти синус, косинус или тангенс отрицательного угла, сначала переводят его в удобный положительный вид. Затем используют четверть и известные опорные значения.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463900" y="1237650"/>
            <a:ext cx="3339300" cy="26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равенство показывает, что координаты точки на единичной окружности всегда связаны одной и той же закономерностью.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43050" y="1330200"/>
            <a:ext cx="40128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4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ctr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это сумма квадратов синуса и косинуса любого угла.
</a:t>
            </a:r>
            <a:endParaRPr lang="en-US" sz="4500" dirty="0"/>
          </a:p>
        </p:txBody>
      </p:sp>
      <p:sp>
        <p:nvSpPr>
          <p:cNvPr id="6" name="Text 3"/>
          <p:cNvSpPr txBox="1"/>
          <p:nvPr/>
        </p:nvSpPr>
        <p:spPr>
          <a:xfrm>
            <a:off x="590450" y="4748425"/>
            <a:ext cx="80460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1200" i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единичной окружности в тригонометрии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Табличные значения sin и cos для углов 45° и 60°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тождества на примерах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каждого угла отдельно возводятся в квадрат значения синуса и косинуса, а затем сравнивается их сумма.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примера подтверждают одно и то же правило: сумма квадратов синуса и косинуса равна 1 для любого угла.
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673325" y="263525"/>
            <a:ext cx="82236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сводка свойств функций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1099650" y="1171200"/>
            <a:ext cx="3580800" cy="15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координатами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Синус показывает вертикальное положение точки на единичной окружности, а косинус — горизонтальное. Поэтому их значения читаются прямо по координатам точки.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1099650" y="2938675"/>
            <a:ext cx="3580800" cy="15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Ограниченные значения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Синус и косинус не выходят за пределы от −1 до 1. Это связано с тем, что радиус единичной окружности равен 1.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316125" y="1171200"/>
            <a:ext cx="3580800" cy="15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по четвертям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тангенса меняется в зависимости от четверти: он положителен в I и III, а отрицателен во II и IV. Это удобно проверять по положению точки.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5316125" y="2938675"/>
            <a:ext cx="3580800" cy="15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Повторяемость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поворота на 360° значения синуса, косинуса и тангенса повторяются. Поэтому углы, отличающиеся на полный оборот, дают одинаковый результат.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4775" y="1592186"/>
            <a:ext cx="4788300" cy="19082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1192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значений для углов из разных четвертей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44766" y="4294387"/>
            <a:ext cx="3902100" cy="12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645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Табличные значения тригонометрических функций для опорных углов
</a:t>
            </a:r>
            <a:endParaRPr lang="en-US" sz="645" dirty="0"/>
          </a:p>
        </p:txBody>
      </p:sp>
      <p:sp>
        <p:nvSpPr>
          <p:cNvPr id="6" name="Text 2"/>
          <p:cNvSpPr txBox="1"/>
          <p:nvPr/>
        </p:nvSpPr>
        <p:spPr>
          <a:xfrm>
            <a:off x="5233725" y="825975"/>
            <a:ext cx="3708000" cy="35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как одно и то же опорное значение меняет знак в зависимости от четверти, где находится угол.
</a:t>
            </a:r>
            <a:pPr algn="l" indent="0" marL="0">
              <a:lnSpc>
                <a:spcPct val="150041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Опорное значение сохраняется, а знак определяется четвертью. Это позволяет быстро находить значения для многих углов без новых вычислений.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5" y="1132744"/>
            <a:ext cx="8376000" cy="3354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найти значение тригонометрической функции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4675" y="642225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основан на приведении угла к удобному виду, выборе четверти и использовании табличных значений.
</a:t>
            </a:r>
            <a:endParaRPr lang="en-US" sz="151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234676"/>
            <a:ext cx="3043800" cy="18904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3234676"/>
            <a:ext cx="3043800" cy="18904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38475" y="1358251"/>
            <a:ext cx="3043800" cy="189048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164698" y="151722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Стрелка часов и поворот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стрелка часов движется по кругу, её положение удобно описывать углом. Один и тот же поворот можно рассматривать как часть полного оборота, а значит, использовать тригонометрические идеи для сравнения положений в разные моменты времени.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6260698" y="151722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Крыши и наклоны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Наклон крыши, лестницы или ската можно связать с углом и его тригонометрическими функциями. Это помогает понять, насколько крутым будет подъём и как меняется форма конструкции при изменении угла.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184123" y="337887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Волны и колебания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Гладкая линия волны помогает представить, как меняются значения синуса и косинуса. Такие формы встречаются не только в математике, но и в описании звука, движения маятника и других повторяющихся процессов.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тригонометрия встречается в жизни
</a:t>
            </a:r>
            <a:endParaRPr lang="en-US" sz="2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Определения тригонометрических функций на единичной окружности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свойств sin, cos, tan и cot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Синус и косинус связаны с координатами точки, поэтому их значения ограничены длиной радиуса.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Синус и косинус всегда ограничены, а тангенс и котангенс требуют проверки особых случаев, где значение не существует.
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594375" y="722175"/>
            <a:ext cx="7874100" cy="374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Тригонометрические функции любого угла помогают описывать повороты, координаты точки и повторяющиеся изменения. Единичная окружность и четверти делают вычисления понятными, а полный оборот сохраняет значения функций.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2026-05-29T01:03:44Z</dcterms:created>
  <dcterms:modified xsi:type="dcterms:W3CDTF">2026-05-29T01:03:44Z</dcterms:modified>
</cp:coreProperties>
</file>