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Память: почему мы помним не всё подряд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отбирает важное, связывает новое со старым и иногда ошибается.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нам нужна память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нужна каждый день: на уроках, в разговорах, в привычках и в безопасности.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 помним одно и забываем другое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Что заметили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внимание выделяет событие: яркая сцена или важная деталь получает больше шансов остаться в памяти.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Что сохранили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мозг удерживает след, соединяя новую информацию с уже знакомыми знаниями и повторяя её внутри.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Что нашли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нужная информация вспоминается по подсказке: вопросу, ситуации, знакомому слову или похожему примеру.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память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56077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и находить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позволяет получать сведения, удерживать их и находить позже. Благодаря этому мы учим правила, помним даты и понимаем, что уже пробовали раньше.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знаниями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не просто копирует факты, а связывает их между собой. Поэтому новые знания легче усваиваются, если опираться на уже знакомое.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56078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в учёбе и в быту: вспомнить домашнее задание, не перепутать маршрут, узнать человека и действовать без постоянных подсказок.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9855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обучения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памяти обучение было бы невозможно: каждый раз пришлось бы начинать с нуля и заново учиться одному и тому же.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память: три шага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услышал правило → сохранил → ответил у доски.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 длительности: три уровня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памяти различаются по длительности и объёму удержания информации.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нужно хранить информацию, тем важнее повторение и осмысленное связывание.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сенсорной, кратковременной и долговременной памяти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1784" y="1691650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57128"/>
            <a:ext cx="750900" cy="600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5766" y="3141350"/>
            <a:ext cx="548775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 факты и на навыки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сведения, которые можно назвать словами: столицы, даты, определения, имена и события. Их нужно вспомнить точно, без изменения смысла.
</a:t>
            </a:r>
            <a:endParaRPr lang="en-US" sz="140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часто проверяются вопросом «что?», а навыки — вопросом «как?». В школе нужны оба вида памяти, потому что они дополняют друг друга.
</a:t>
            </a:r>
            <a:endParaRPr lang="en-US" sz="1409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и 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хранится умение действовать: писать, кататься, пользоваться линейкой, решать типовые задачи. Обычно такое знание проявляется в действии, а не в пересказе.
</a:t>
            </a:r>
            <a:endParaRPr lang="en-US" sz="134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видно в учёбе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знания легко пересказать, но трудно применить; другие, наоборот, лучше показываются делом. Поэтому учёба становится сильнее, когда тренируются и ответ, и действие.
</a:t>
            </a:r>
            <a:endParaRPr lang="en-US" sz="127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мозге «живёт» память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Гиппокамп собирает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Гиппокамп помогает собрать новое воспоминание из отдельных деталей и связать его в цельную запись. Особенно он важен, когда мы учим что-то впервые.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хранит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 хранит множество долговременных знаний: слова, правила, образы и опыт. Это не одно «хранилище», а сеть распределённых связей.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усиливают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Миндалина усиливает память о сильных эмоциях — удивлении, страхе, радости. Такие события чаще запоминаются, потому что мозг отмечает их как значимые.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1040" y="3162810"/>
            <a:ext cx="3375660" cy="14471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как фильтр памяти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фокус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внимание сосредоточено на одном деле, мозг замечает больше деталей и точнее связывает их между собой. Это повышает шанс, что информация останется надолго.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помочь себе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внимания можно тренировать: убирать лишнее, слушать задание до конца и возвращаться к мысли после паузы. Тогда запоминание становится заметно лучше.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отвлечений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параллельно переписываться, листать ленту или отвлекаться на шум, часть информации не успевает попасть в память. В итоге остаются только отдельные фрагменты.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памяти делают след прочнее.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памяти — эмоции, смысл и личная связь — заметно усиливают запоминание учебного материала.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когнитивной психологии и педагогики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3205" y="3002475"/>
            <a:ext cx="3931267" cy="14550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восстановление памяти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44670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впечатлений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сне мозг не просто отдыхает: он сортирует впечатления дня, закрепляет важные связи и убирает лишнее. Поэтому после хорошего сна правило или формула вспоминаются заметно легче.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62622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помогает вспомнить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сна материал часто кажется более понятным, чем накануне. Это связано с тем, что мозг укрепляет следы памяти и делает их доступнее для быстрого воспроизведения.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44671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сил на учёбу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бьёт по вниманию и скорости ответа. Человек дольше вспоминает нужное слово, чаще отвлекается и хуже удерживает новую информацию, особенно если учил её поздно вечером.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5026" y="1469708"/>
            <a:ext cx="2013949" cy="32023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62964" y="1729033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Сужается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тревожится, внимание сужается и часть информации хуже кодируется. На контрольной это ощущается как пустота в голове, хотя дома материал был выучен и знаком.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6131204" y="1729033"/>
            <a:ext cx="236484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ищется медленнее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волнение мешает быстро искать нужный ответ. Мозг тратит ресурсы на переживания, поэтому вспоминать правило, дату или формулу становится труднее, чем в спокойной обстановке.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862965" y="3299736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делает вспоминание точнее. Если перед заданием есть пауза, дыхание и настрой, ошибаться легче меньше, потому что мозг работает без лишнего напряжения.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131205" y="3299736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есть, ответа нет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сильном стрессе не только падает точность, но и увеличивается число пропусков. Иногда ученик знает ответ, но не может достать его вовремя из памяти.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стресс мешает вспоминать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«учу, но не работает»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узнавать и вспоминать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дома всё кажется понятным, потому что материал просто узнают глазами. Но на уроке нужно не узнать, а самому достать ответ без подсказки и без текста.
</a:t>
            </a:r>
            <a:endParaRPr lang="en-US" sz="1089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хватило внимания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внимание было рассеянным, мозг не успел хорошо закодировать информацию. Тогда даже интересная тема запоминается кусками, а позже складывается в неполную картину.
</a:t>
            </a:r>
            <a:endParaRPr lang="en-US" sz="1114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учить один раз и сразу прекращать, след памяти остаётся слабым. Для прочного запоминания нужны повторение, короткие паузы и возврат к материалу через время.
</a:t>
            </a:r>
            <a:endParaRPr lang="en-US" sz="1114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 себя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показывает, что именно уже известно, а что ещё путается. Если без подсказки ответ не находится, значит, материал нужно повторить иначе.
</a:t>
            </a:r>
            <a:endParaRPr lang="en-US" sz="113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9455" y="3126302"/>
            <a:ext cx="4010473" cy="16135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против вспоминания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Знакомо не значит выучено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Перечитывание создаёт чувство знакомости, но это не значит, что знание уже закрепилось. Человек видит текст и думает, что помнит его, хотя без страницы ответ не назвать.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Вспомнить труднее, но полезнее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воспроизведение работает сильнее: закрыть тетрадь и попытаться назвать правило, дату или формулу по памяти. Именно такая попытка заставляет мозг тренировать нужную связь.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помогает учиться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не получился, это не провал, а подсказка. Ошибка показывает, что нужно доучить, а не просто ещё раз быстро пробежать глазами.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1: смысловые куски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длинное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набор цифр легче запомнить, если разделить его на части. Вместо длинной цепочки мозг удерживает несколько коротких блоков, и работа становится проще.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важнее списка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куски особенно полезны в правилах и формулах. Когда части связаны между собой, они не лежат отдельно, а складываются в понятную систему.
</a:t>
            </a:r>
            <a:endParaRPr lang="en-US" sz="117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терминов удобна схема из трёх опор: название, главный признак и пример. Такой набор помогает не путаться и быстрее объяснять материал своими словами.
</a:t>
            </a:r>
            <a:endParaRPr lang="en-US" sz="1184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перегрузки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Мозгу легче удерживать три-четыре небольшие части, чем одну длинную строку. Поэтому лучше группировать материал заранее, чем надеяться на случайную память.
</a:t>
            </a:r>
            <a:endParaRPr lang="en-US" sz="118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2: повторение с интервалами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равномернее повторения, тем меньше материал забывается между занятиями. Короткие возвращения к теме помогают не просто узнавать её снова, а удерживать надолго.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через паузы поддерживают память лучше, чем один длинный вечер учёбы. Каждый новый возврат укрепляет след и облегчает следующий всплеск воспроизведения.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интервального повторения; схема повторов для школьной практики
</a:t>
            </a:r>
            <a:endParaRPr lang="en-US" sz="103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1040" y="3162810"/>
            <a:ext cx="3375660" cy="14471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3: ассоциации и мнемоники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образ — старый якорь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уже знакомым образом делает новый материал заметнее. Если правило, дата или термин вызывают картинку, вспоминать их потом становится гораздо проще.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Мини-упражнение полезно сразу: придумать образ для трёх терминов и потом назвать их без подсказки. Так проверяется не только фантазия, но и память.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Ассоциация может быть личной, смешной или необычной. Чем ярче связь, тем крепче след, потому что мозг легче возвращается к знакомому сюжету.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карточками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цикл: вопрос, попытка ответа, проверка, повтор сложного материала.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040" y="1604050"/>
            <a:ext cx="2771264" cy="28180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862964" y="1729033"/>
            <a:ext cx="3509011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порядок такой: сначала информация должна быть закодирована, потом сохранена, и только после этого её можно извлечь по подсказке. Без первого шага дальше не будет ничего.
</a:t>
            </a:r>
            <a:endParaRPr lang="en-US" sz="1036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2672540"/>
            <a:ext cx="3509012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полезнее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помогает вспоминание, а не простое перечитывание. Когда ученик сам достаёт ответ из памяти, знания закрепляются надёжнее и становятся доступнее на уроке.
</a:t>
            </a:r>
            <a:endParaRPr lang="en-US" sz="1068" dirty="0"/>
          </a:p>
        </p:txBody>
      </p:sp>
      <p:sp>
        <p:nvSpPr>
          <p:cNvPr id="13" name="Text 3"/>
          <p:cNvSpPr txBox="1"/>
          <p:nvPr/>
        </p:nvSpPr>
        <p:spPr>
          <a:xfrm>
            <a:off x="862965" y="3614590"/>
            <a:ext cx="3509011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учить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учить с паузами, чем за один длинный вечер. Интервалы дают мозгу время укрепить следы памяти и уменьшают забывание между повторениями.
</a:t>
            </a:r>
            <a:endParaRPr lang="en-US" sz="1147" dirty="0"/>
          </a:p>
        </p:txBody>
      </p:sp>
      <p:sp>
        <p:nvSpPr>
          <p:cNvPr id="14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мини-квиз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работает лучше, когда её тренируют правильно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становится сильнее, когда есть внимание, смысл, сон, повторение и самопроверка. Для школы важнее не перечитывать бесконечно, а учиться вспоминать, связывать и возвращаться к теме с паузами.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2026-07-25T21:58:30Z</dcterms:created>
  <dcterms:modified xsi:type="dcterms:W3CDTF">2026-07-25T21:58:30Z</dcterms:modified>
</cp:coreProperties>
</file>