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0494" y="0"/>
            <a:ext cx="3522761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Russia and the World: the main ideas of the topic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мире: география, культура, наука и международные связи.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на уроке английского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говорить о странах, сравнивать факты и аргументированно выражать мнение на английском языке. Она развивает словарь о культуре, торговле, образовании и технологиях, а также учит связывать новости, историю и личный опыт.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CIA, The World Factbook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означает протяжённые границы, разнообразные природные зоны и значимую роль в транспортных и торговых связях.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17,1 млн км²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площадь России, которая делает её крупнейшим государством мира и важным евразийским пространством.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Languages and communication in a global world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особенно заметен там, где люди получают информацию быстро: в интерфейсах, новостях, поездках и онлайн-обучении.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контакты с английским связаны с практическими ситуациями, где важны скорость, доступность и международное понимание.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тематическим сферам международного общения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Russia as part of the global community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участвует в международных переговорах и официальных форматах, где решаются вопросы безопасности, правил сотрудничества и межгосударственного диалога. Для английского здесь важны слова cooperation, agreement и negotiation.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торговлю Россия связана с мировыми рынками сырья, топлива и промышленных товаров. Эта сфера помогает описывать экспорт, импорт, supply chains и changing market conditions.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музыка, театр и балет делают страну заметной далеко за её пределами. Культурный обмен показывает, как influence и heritage работают не только в политике, но и в повседневном восприятии страны.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связь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проекты, цифровые технологии и международные исследования формируют современный образ страны. Здесь особенно уместны слова exchange, partnership и connection, когда речь идёт о совместной работе и обмене знаниями.
</a:t>
            </a:r>
            <a:endParaRPr lang="en-US" sz="7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areas of Russia’s presence in the world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сферы международной роли России соотносятся с английской лексикой и короткими примерами употребления.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тема в английском языке может описывать политику, торговлю, культуру и науку через разные, но связанные слова.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ООН, открытых экономических обзоров и учебных словарей английского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84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1781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4376" y="1845741"/>
            <a:ext cx="658031" cy="5264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0674" y="1845741"/>
            <a:ext cx="658030" cy="52642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organizations and cooperation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7312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
</a:t>
            </a:r>
            <a:pPr algn="ctr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ООН связано с обсуждением безопасности, международного права и гуманитарных решений. В английских текстах часто встречаются membership, resolution и diplomacy.
</a:t>
            </a:r>
            <a:endParaRPr lang="en-US" sz="1328" dirty="0"/>
          </a:p>
        </p:txBody>
      </p:sp>
      <p:sp>
        <p:nvSpPr>
          <p:cNvPr id="12" name="Text 3"/>
          <p:cNvSpPr txBox="1"/>
          <p:nvPr/>
        </p:nvSpPr>
        <p:spPr>
          <a:xfrm>
            <a:off x="2019422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БРИКС
</a:t>
            </a:r>
            <a:pPr algn="ctr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БРИКС объединяет страны для экономического диалога, поиска общих проектов и расширения контактов между регионами мира. Здесь важны слова summit, cooperation и partnership.
</a:t>
            </a:r>
            <a:endParaRPr lang="en-US" sz="1328" dirty="0"/>
          </a:p>
        </p:txBody>
      </p:sp>
      <p:sp>
        <p:nvSpPr>
          <p:cNvPr id="13" name="Text 4"/>
          <p:cNvSpPr txBox="1"/>
          <p:nvPr/>
        </p:nvSpPr>
        <p:spPr>
          <a:xfrm>
            <a:off x="3665720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
</a:t>
            </a:r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 рассматривает вопросы региональной безопасности, транспорта и практического взаимодействия государств. Для школьной темы это удобный пример слова negotiation в реальном международном контексте.
</a:t>
            </a:r>
            <a:endParaRPr lang="en-US" sz="1226" dirty="0"/>
          </a:p>
        </p:txBody>
      </p:sp>
      <p:sp>
        <p:nvSpPr>
          <p:cNvPr id="14" name="Text 5"/>
          <p:cNvSpPr txBox="1"/>
          <p:nvPr/>
        </p:nvSpPr>
        <p:spPr>
          <a:xfrm>
            <a:off x="5312017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СНГ и ЕАЭС
</a:t>
            </a:r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объединения показывают, как страны могут поддерживать связи в экономике, образовании, транспорте и гуманитарных программах. В английском языке это описывают через agreement и cooperation.
</a:t>
            </a:r>
            <a:endParaRPr lang="en-US" sz="1226" dirty="0"/>
          </a:p>
        </p:txBody>
      </p:sp>
      <p:sp>
        <p:nvSpPr>
          <p:cNvPr id="15" name="Text 6"/>
          <p:cNvSpPr txBox="1"/>
          <p:nvPr/>
        </p:nvSpPr>
        <p:spPr>
          <a:xfrm>
            <a:off x="695831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организации помогают понять, что международные отношения строятся не только на интересах, но и на регулярном диалоге, правилах и совместных решениях.
</a:t>
            </a:r>
            <a:endParaRPr lang="en-US" sz="13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international communication works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интересы стран проходят путь от обсуждения к практическому результату.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Trade and everyday connections with the world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090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Россия продаёт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5090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международной торговле важную роль играют сырьё, топливо, металлы и сельскохозяйственная продукция. Эти товары формируют экспорт и влияют на положение страны на global market.
</a:t>
            </a:r>
            <a:endParaRPr lang="en-US" sz="7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английского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описывать экономику простыми, но точными словами: export, import, market, goods и supplier. На этом уровне особенно ценятся ясные примеры и понятные причинно-следственные связи.
</a:t>
            </a:r>
            <a:endParaRPr lang="en-US" sz="700" dirty="0"/>
          </a:p>
        </p:txBody>
      </p:sp>
      <p:sp>
        <p:nvSpPr>
          <p:cNvPr id="13" name="Text 6"/>
          <p:cNvSpPr txBox="1"/>
          <p:nvPr/>
        </p:nvSpPr>
        <p:spPr>
          <a:xfrm>
            <a:off x="3489933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видно в быту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89933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отражается в магазинах, ценах, логистике и доступности технологий. Даже обычные покупки показывают, как тесно связаны local life и international exchange.
</a:t>
            </a:r>
            <a:endParaRPr lang="en-US" sz="700" dirty="0"/>
          </a:p>
        </p:txBody>
      </p:sp>
      <p:sp>
        <p:nvSpPr>
          <p:cNvPr id="15" name="Text 8"/>
          <p:cNvSpPr txBox="1"/>
          <p:nvPr/>
        </p:nvSpPr>
        <p:spPr>
          <a:xfrm>
            <a:off x="2120417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Россия покупает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120417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включает оборудование, электронику, транспортные средства и другие товары, необходимые для производства и повседневной жизни. Здесь полезны слова goods, supplier и delivery.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Russia trades and communicates today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 только торговлю, но и расширение деловых контактов, транспортных маршрутов и коммуникации между регионами.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заметен рост связей с Азией, Ближним Востоком и Африкой при более стабильной роли стран СНГ.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открытым обзорам структуры внешнеэкономических связей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мост между странами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которая путешествует дальше границ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давно читается за пределами страны: в ней ищут сильные характеры, сложные вопросы и яркий язык. Портреты Пушкина, Толстого и Достоевского рядом с открытой книгой напоминают, что текст способен объединять людей, даже если они говорят на разных языках.
</a:t>
            </a:r>
            <a:endParaRPr lang="en-US" sz="878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балет на мировой сцене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Концертный зал, сцена театра и силуэты балета передают идею культурного обмена без слов. Произведения Чайковского и выступления российских балетных школ стали частью мирового искусства, где мастерство и дисциплина понятны зрителям в любой стране.
</a:t>
            </a:r>
            <a:endParaRPr lang="en-US" sz="917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музей и память 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кино, музейные экспонаты и афиши спектаклей показывают, как культура сохраняет историческую память и одновременно выходит в международное пространство. Наследие Эйзенштейна, театральные традиции и музейные коллекции помогают другим странам лучше понимать Россию.
</a:t>
            </a:r>
            <a:endParaRPr lang="en-US" sz="8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культура в английской лексике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культурные темы описываются на английском и в каких контекстах они употребляются при разговоре о России и мире.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лексика помогает говорить о России как о части мирового пространства и связывает искусство с международным взаимопониманием.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лексики для темы «Russia and the World»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наука и освоение космоса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 — полёт Гагарина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Юрия Гагарина сделал Россию символом космического прорыва и укрепил интерес мира к space exploration и scientific progress.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 — первый спутник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первого искусственного спутника Земли стал началом космической эры и показал высокий уровень инженерной и научной подготовки страны.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 — исследования и 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продолжает развиваться через research, invention и engineering, а школа и университеты остаются основой будущих открытий.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международных новостях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медиа страна появляется не только в политическом контексте, но и в сюжетах о ресурсах, спорте, науке и культуре.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медийные темы связаны с властью, безопасностью и энергетикой, но значимую долю занимают гуманитарные и научные сюжеты.
</a:t>
            </a:r>
            <a:endParaRPr lang="en-US" sz="1358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на основе типичных тематических рубрик международных новостей, 2025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168" y="1471463"/>
            <a:ext cx="5489700" cy="146892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личные контакты с миром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путешествия помогают школьникам видеть Россию в реальном мировом контексте: аэропорты, вокзалы, визы и транспорт связывают страну с другими государствами через повседневные маршруты и обмен опытом.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 маршруты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 университетские программы делают общение более содержательным: exchange programme, host family и campus experience расширяют кругозор, учат ответственности и помогают сравнивать образовательные системы.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обмены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 видеосвязь позволяют подросткам общаться без расстояний. Для многих global communication начинается с переписки, совместных проектов, игр и просмотра контента на английском языке.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Онлайн-общение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показывает страну через города, музеи, исторические места и природу. Слова sightseeing, hostel, tourist и journey особенно полезны, когда нужно описать маршрут, условия поездки и личные впечатления.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впечатления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недопонимания к сотрудничеству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межкультурное взаимодействие проходит путь от конфликта к совместным решениям и какие барьеры могут замедлять этот процесс.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школьники России связаны с миром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делает мировые события и культуры доступными ежедневно: подростки читают новости, смотрят видео, играют и общаются с ровесниками из других стран, не выходя из дома.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учёба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английского открывает доступ к курсам, проектам и международным материалам. Для школьников язык становится практическим инструментом, а не только предметом в расписании.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медиа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фильмы и социальные сети формируют представление о других странах и одновременно показывают российскую культуру аудитории за рубежом. Это двусторонний обмен, а не односторонний поток.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и участие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Волонтёрство, спорт, олимпиады и онлайн-конкурсы учат работать в команде и представлять свою школу или город в более широком международном пространстве.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 вызовы глобальной роли России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ресурсы и ограничения, которые влияют на место страны в мире и её возможности в долгосрочной перспективе.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роль России определяется сочетанием значительного потенциала и внешних ограничений; устойчивое развитие требует баланса между ресурсами, технологиями и адаптацией к переменам.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факторов по теме «Russia and the World»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687716"/>
            <a:ext cx="341226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721838"/>
            <a:ext cx="341226" cy="2729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706673"/>
            <a:ext cx="341226" cy="30331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687716"/>
            <a:ext cx="341226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мире будущего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развитие становится основой конкурентоспособности: важны новые сервисы, автоматизация и умение использовать технологии в образовании, промышленности и повседневной жизни.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стран требует ясной коммуникации, дипломатии и готовности слышать другую сторону. Международный диалог помогает снижать напряжённость и искать практические решения.
</a:t>
            </a:r>
            <a:endParaRPr lang="en-US" sz="1393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языков, критическое мышление и умение работать с информацией становятся ключевыми навыками. Именно образование даёт возможность понимать глобальные процессы и участвовать в них.
</a:t>
            </a:r>
            <a:endParaRPr lang="en-US" sz="1366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меняется быстро, поэтому важны гибкость, экологическая ответственность и способность учитывать новые экономические и социальные условия без потери долгосрочных целей.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мир: главный вывод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 — не изолированная страна, а участник глобальных процессов, где география, культура, наука и дипломатия взаимосвязаны. Понимание этой темы помогает говорить о мире точнее и увереннее по-английски.
</a:t>
            </a:r>
            <a:endParaRPr lang="en-US" sz="134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2026-05-31T15:17:05Z</dcterms:created>
  <dcterms:modified xsi:type="dcterms:W3CDTF">2026-05-31T15:17:05Z</dcterms:modified>
</cp:coreProperties>
</file>