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Opinions на уроке английского языка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выражать мнение, соглашаться и не соглашаться вежливо и 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уметь выражать мнение по-английски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своё мнение помогает отвечать на уроках, участвовать в диалогах и обсуждать знакомые темы. Простые фразы делают речь увереннее и подходят для Everyday life, School, Hobbies, Books and Films, Food и Free Time.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школьной жизни нужно выражать мнение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устного ответа ученик не только сообщает факт, но и показывает отношение к теме. Короткая фраза с причиной звучит убедительнее, чем одно слово без объяснения.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мнение нужно, чтобы сравнивать ответы, задавать уточняющие вопросы и находить общий вариант. Так разговор становится живым и помогает каждому участнику говорить по-английски.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проектах и групповых заданиях мнение помогает выбирать идею, распределять роли и объяснять свой выбор. Здесь особенно часто звучат вопросы What do you think? и Which is better?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темы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текста, фильма или школьной темы важно не ограничиваться Yes или No. Короткий ответ с причиной показывает, что ученик понял вопрос и умеет объяснять свою позицию.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структура ответа с мнением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простой фразы, которая сразу показывает ваше отношение к теме: I think, I like, I don’t like или In my opinion. Это помогает слушателю быстро понять вашу мысль.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понятный пример делает ответ яснее и живее. Для этого удобно использовать for example и привести знакомую ситуацию из школы, дома, чтения, игр или свободного времени.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позиции обязательно назовите причину с помощью because. Даже короткое объяснение делает ответ содержательнее и показывает, что мнение не случайно, а основано на личном выборе или опыте.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помогает завершить ответ спокойно и логично. Фраза So… или похожее заключение показывает, что мысль закончена, а речь звучит собранно и уверенно.
</a:t>
            </a:r>
            <a:endParaRPr lang="en-US" sz="11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для выражения мнения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строить короткий и понятный ответ без сложных предложений.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вводные фразы и связки помогают выражать мнение ясно, даже если словарный запас ещё небольшой.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 для 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паузы и жесты в устном ответе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достаточно громко, чтобы вас было хорошо слышно, но без напряжения. Спокойный темп и чёткое произношение помогают слушателю уловить мысль и не терять смысл ответа.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нужны, чтобы не торопиться и успевать строить фразы правильно. Они делают речь понятнее и помогают вспомнить нужное слово, особенно если ответ состоит из нескольких частей.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 и взгляд в сторону собеседника показывают, что вы готовы говорить. Такое поведение делает ответ естественным и помогает выглядеть уверенно даже при коротком сообщении.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без суеты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резкие движения, перебивание и опущенный взгляд отвлекают от содержания. Лучше использовать спокойные жесты, которые поддерживают речь и не мешают слушателю следить за мыслью.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мнение на английском убедительным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строится по простой схеме, собеседнику легче понять позицию и принять её всерьёз.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причина и пример: именно они показывают, почему мнение обосновано, а не случайно.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подход к устной речи в 6 классе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пример и личный выбор в ответе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Факт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назвать проверяемую информацию. Например: There are seven days in a week. Факт не зависит от личного мнения и помогает начать ответ точно.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Личная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мнение: I think English is interesting. Здесь уже важен не правильный ответ, а ваше отношение к теме, предмету или ситуации.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добавьте пример, чтобы объяснить позицию. Например: I think English is interesting because we can read stories and talk about games. Пример делает мысль наглядной.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Короткий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ещё раз подтвердить свою позицию. Такой итог помогает слушателю понять, что вы завершили мысль и уверенно ответили по теме.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не соглашаться на английском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выражать несогласие спокойно и без грубости.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согласия и несогласия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agree with you, I think so too и You are right помогают поддержать собеседника. Они звучат естественно в коротком школьном диалоге и показывают уважение к чужому мнению.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пока не готовы полностью согласиться, подойдут выражения I’m not sure или In my opinion. Они позволяют осторожно продолжить разговор и не звучат резко.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don’t agree и I see your point, but… помогают не соглашаться вежливо. В них есть и своё мнение, и уважительный тон по отношению к собеседнику.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about…? помогает уточнить мысль и предложить другой вариант. Такая реплика делает разговор более живым и показывает, что вы готовы слушать и отвечать.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выражении мнения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общее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It is good или It is bad слишком расплывчаты для устного ответа. Лучше добавить пример или деталь, чтобы слушатель понял, что именно нравится или не нравится.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одной короткой фразе появляются русские слова, ответ звучит неуверенно и нарушает цель задания. Полезно заранее выучить простые модели, чтобы строить фразу полностью по-английски.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ограничивается коротким I think или Yes, но не продолжает мысль. Без because ответ звучит незавершённо и не показывает, почему именно такая позиция выбрана.
</a:t>
            </a:r>
            <a:endParaRPr lang="en-US" sz="109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 крайние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I hate everything, а также лишние always и never делают мнение слишком жёстким. Вежливая и точная формулировка звучит спокойнее и убедительнее для собеседника.
</a:t>
            </a:r>
            <a:endParaRPr lang="en-US" sz="10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факта к мнению на одной школьной 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школьной библиотеки видно, как нейтральное сообщение превращается в личную оценку и затем в полноценный ответ с обоснованием.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 цепочке, тем яснее позиция ученика: факт становится мнением только тогда, когда его объясняют и подкрепляют примером.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 для 6 класса; пример составлен по учебной теме «School library».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для обсуждения произведений и музыки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хочется дочитать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открыл книгу и сразу отметил, что герои говорят просто и живо. Он сказал: I like the story because it is funny, and the hero is brave. После этого он сделал короткую заметку в тетради, чтобы не забыть мысль.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фильма девочка выбрала одну сцену и объяснила, почему она запомнилась. Она написала: I think the film is interesting because the ending is surprising. Рядом лежали планшет и лист с именами героев для короткого обсуждения в классе.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легко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Наушники, небольшой плейлист и несколько слов на листке помогли ученику подготовить ответ о песне. Он отметил: The song is easy to remember, and I like the tune. Такие короткие фразы подходят для разговора в 6 классе.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 слабый ответ с мнением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элементы делают устный ответ по-английски яснее и убедительнее.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содержит мнение, причину и пример. Без этих элементов фраза звучит коротко, но не помогает раскрыть позицию ученика.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устных ответов по английскому языку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выражать мнение в паре или группе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говорит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ученик формулирует свою позицию короткой фразой, например I think. Это помогает задать тему разговора и делает следующий вопрос партнёра более точным и 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 уточняет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ученик может спросить Why? или Do you agree? Такое уточнение показывает интерес к ответу и помогает не ограничиваться слишком короткой репликой без объяснения.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вариант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мнений ученики выбирают формулировку, которая подходит обоим. Это учит искать компромисс, а не просто повторять свою фразу, не слушая собеседника.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по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важно говорить недолго и по очереди, чтобы каждый успел сказать I think или I agree. Такой порядок делает обсуждение спокойным и помогает всем участвовать.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короткого абзаца с мнением на английском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для письменного ответа на 4–6 предложений по теме opinions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убедительность ответа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может быть понятным, если в нём есть точная формулировка и спокойный тон. Добавление примера особенно помогает в школьном диалоге.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растёт не от длины, а от структуры: причина, пример и вежливая форма делают ответ яснее и сильнее.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устных ответов по английскому языку; условная оценка структуры ответа.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 в онлайн-общении на английском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нет интонации и жестов, поэтому короткая фраза должна быть особенно понятной. Лучше прямо написать I think this is a good idea, чем оставлять сообщение слишком расплывчатым.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несогласие в сообщении лучше формулировать спокойно и без резких слов. Фразы с please, thanks и I see your point помогают сохранить уважение к собеседнику.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капслока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верхнем регистре и избыток восклицательных знаков могут звучать грубо или слишком эмоционально. Для школьного общения безопаснее писать обычным шрифтом и ставить знаки препинания умеренно.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нажатием Send полезно перечитать сообщение и спросить себя, ясно ли выражена мысль. Это помогает убрать двусмысленность и исправить слишком резкий оттенок.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умение выражать мнение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учится говорить I think, I agree и I disagree, он увереннее отвечает на уроке. Простая позиция с объяснением помогает не теряться перед классом.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высказать мнение о книге, фильме или теме урока, нужно сначала понять содержание. Поэтому этот навык связан с чтением, вниманием к деталям и умением выделять главное.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мнения нужны слова, которые обозначают чувства, причины и сравнение. Такие выражения расширяют словарь и помогают строить более точные предложения по знакомым темам.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Выражая мнение в паре или группе, ученик учится слушать других и уважать чужую точку зрения. Это делает проекты, обсуждения и мини-диалоги более успешными.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по-английски: коротко, ясно, вежливо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важно не просто сказать, что думаешь, а сделать ответ понятным для собеседника. Простые фразы, причина и пример помогают говорить уверенно и уважительно.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2026-05-30T15:28:17Z</dcterms:created>
  <dcterms:modified xsi:type="dcterms:W3CDTF">2026-05-30T15:28:17Z</dcterms:modified>
</cp:coreProperties>
</file>