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многоугольника: основные способы нахождения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находить площадь по клеткам, формулам и разбиению фигур.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площадь многоугольников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встречаются в чертежах, планах комнат, на участках земли и в изделиях из плитки, ткани или листовых материалов. В геометрии площадь находят по формулам или разбиением фигуры на простые части.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единица помогает измерять, сколько места занимает фигура на плоскости.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квадратной единицы площади, школьный курс геометрии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см²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площадь квадрата со стороной один сантиметр.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на клетчатой бумаге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считают клетки, которые целиком попали внутрь многоугольника. Это самый простой и наглядный способ получить приблизительную или точную площадь фигуры на сетке.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Клетки, пересечённые границей, часто объединяют попарно или оценивают как половины. Тогда из них можно собрать целые клетки и упростить подсчёт.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по клеткам удобно использовать для проверки ответа, полученного по формуле. Если значения сильно расходятся, значит, где-то допущена ошибка в измерениях или вычислениях.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изменения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сетке хорошо видно, как площадь меняется при увеличении или уменьшении размеров фигуры. Это помогает связать чертёж, измерения и формулу в одну задачу.
</a:t>
            </a:r>
            <a:endParaRPr lang="en-US" sz="10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площади простых многоугольников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фигуры используется своя формула, но решающими остаются основание и высота.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должна быть перпендикулярна основанию, а наклонная сторона в расчёте площади не заменяет высоту.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площади плоских фигур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площадь сложного многоугольника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через разбиение фигуры на простые части или вычитание лишнего участка.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фигур с одинаковым основанием и высотой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одинаковой высоте фигуры могут иметь разные площади, если формулы учитывают разное число оснований или коэффициент 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 параллелограмм дают одинаковый результат, а треугольник занимает вдвое меньше при тех же основании и высоте.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вычисления по формулам площади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68275" y="1456800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находят по формуле S = ½·a·h. Она подходит для любой разновидности треугольника, если известны основание и перпендикулярная ему высота.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275" y="2548195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половина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можно рассматривать как половину параллелограмма с тем же основанием и высотой. Поэтому его площадь в два раза меньше площади соответствующего параллелограмма.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8275" y="3639601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выбирать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Основанием может быть любая сторона треугольника. Главное — правильно опустить к ней высоту, то есть отрезок, образующий прямой угол с выбранным основанием.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211924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вычисляют по формуле S = a·h, где a — основание, а h — высота. Эта запись удобна, потому что показывает, какие размеры действительно нужны.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65837" y="1211913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прямоугольником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сдвинуть одну часть фигуры, параллелограмм можно превратить в прямоугольник той же площади. Поэтому такой способ помогает лучше понять происхождение формулы.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61715" y="1211900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не обязательно совпадает с боковой стороной. У наклонного параллелограмма именно перпендикуляр к основанию используется в вычислении, а не длина наклонного ребра.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9950" y="2081884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 находят по формуле S = ½·(a+b)·h. Здесь a и b — основания, а h — высота, проведённая перпендикулярно между ними.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68856" y="2081871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можно понимать как произведение высоты на среднее арифметическое оснований. Это удобно, когда в задаче даны оба основания и расстояние между ними.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7771" y="2081871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часто встречается в чертежах, планах и разрезах деталей. Поэтому умение быстро выделять основания и высоту помогает решать практические задачи без лишних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площадь прямоугольника зависит от высоты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постоянном основании рост площади происходит равномерно: каждый дополнительный сантиметр высоты добавляет 5 см².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фиксированном основании площадь прямо пропорциональна высоте, поэтому график получается линейным.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S = a·h, где a = 5 см; учебный пример.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единиц площади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единицами площади связан с квадратом линейного коэффициента.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единица, тем больше числовое значение; важно не смешивать линейные и квадратные единицы.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соотношения единиц площади из школьного курса математики.
</a:t>
            </a:r>
            <a:endParaRPr lang="en-US" sz="7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40" y="1580311"/>
            <a:ext cx="669638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4" y="1460927"/>
            <a:ext cx="860963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многоугольника на координатной сетке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 точкам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вершин позволяют точно нанести многоугольник на сетку и сразу увидеть его размеры по клеткам, не полагаясь только на рисунок от руки.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 части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Сложную фигуру удобно разделить на прямоугольники, треугольники и трапеции, чтобы использовать знакомые формулы и считать площадь по частям без лишних трудностей.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координат и размеров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точки по осям показывает длину и высоту фигуры наглядно, поэтому координатная сетка помогает лучше понять, как устроена площадь многоугольника.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удобной модели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координатной плоскости часто сначала находят простую вспомогательную фигуру, а затем убирают лишние части или дополняют недостающие участки.
</a:t>
            </a:r>
            <a:endParaRPr lang="en-US" sz="9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решения задачи на площадь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выборе формулы, вычислении нужных размеров и проверке результата.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задача: площадь комнаты или участка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68275" y="1456800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Снять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измеряют длину и ширину помещения или участка. Для прямоугольной комнаты достаточно двух размеров, а для сложной формы нужно отметить все стороны и выступы.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275" y="2548195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Разбить на части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контур неровный, его делят на знакомые фигуры: прямоугольники, треугольники и иногда трапеции. Это помогает вычислять площадь по отдельным участкам без путаницы.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8275" y="3639601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расчёта площадей частей их складывают и записывают ответ в квадратных метрах или других подходящих единицах. Так получают нужное значение для ремонта или планирования.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используют разные способы разбиения фигур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разбиения зависит от формы фигуры и удобства вычислений, поэтому один чертёж можно решить несколькими способами.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 прямоугольники, но и другие фигуры важны; гибкий выбор разбиения упрощает решение сложных задач.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распределения способов разбиения для наглядного сравнения.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нахождении площади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231125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 основание принимают не ту сторону фигуры. Из-за этого высота выбирается неправильно, и формула даёт неверный результат, даже если все вычисления выполнены аккуратно.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75272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высотой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всегда перпендикулярна основанию, а не совпадает с наклонной стороной. Особенно часто это забывают в параллелограмме и трапеции, где стороны выглядят похожими.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19417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треугольника и трапеции обязательно есть множитель ½. Если его пропустить, площадь получится вдвое больше настоящего значения.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463580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единицах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писать именно квадратные единицы: см², м², мм². Часто путают их с длиной, хотя сантиметры и квадратные сантиметры означают разные величины.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4207731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не того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складывают длины сторон вместо площадей частей. При разбиении фигуры сначала находят площадь каждого фрагмента, а затем только суммируют результаты.
</a:t>
            </a:r>
            <a:endParaRPr lang="en-US" sz="11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на разумность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318605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по клеткам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нарисована на сетке, полезно примерно посчитать клетки. Это помогает понять, не завышен ли ответ и не потеряны ли заметные части фигуры.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70315" y="1318581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 размерами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прикинуть площадь по длине и ширине или по известной формуле для похожей фигуры. Если размеры маленькие, а площадь получилась огромной, нужно перепроверить расчёты.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70675" y="1318568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Посмотреть другим способом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возможно, задачу решают ещё одним методом: разбиением на части, вычитанием лишнего или повторным вычислением. Совпадение результатов повышает уверенность в ответе.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Мини-примеры вычисления площади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показывают, как выбирается формула для разных многоугольников.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фигуры работает своя формула, но общий принцип одинаков: использовать основание, высоту и не забывать единицы площади.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школьным формулам площади прямоугольника, треугольника, параллелограмма и трапеции.
</a:t>
            </a:r>
            <a:endParaRPr lang="en-US" sz="7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4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многоугольника: формулы, разбиение, проверка
</a:t>
            </a:r>
            <a:endParaRPr lang="en-US" sz="3604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площадь многоугольника, нужно выбрать подходящую формулу или разложить фигуру на простые части. Важно правильно определять основание, высоту и всегда записывать ответ в квадратных единицах.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2026-05-29T05:07:27Z</dcterms:created>
  <dcterms:modified xsi:type="dcterms:W3CDTF">2026-05-29T05:07:27Z</dcterms:modified>
</cp:coreProperties>
</file>