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и Participle II в английском языке
</a:t>
            </a:r>
            <a:endParaRPr lang="en-US" sz="203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причастия помогают строить времена и описывать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причастия важны в английском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встречаются в чтении, переводе и коротких описаниях. Они помогают понять, кто действует, что происходит и к какому результату приводит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Participle I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-ing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образуется при помощи окончания -ing: playing, reading, writing. Эта форма легко узнаётся и часто встречается в учебных текстах, где нужно показать действие в развитии.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Participle I обозначает действие, которое происходит сейчас или происходит одновременно с другим действием. Поэтому оно помогает передать живую, продолжающуюся ситуацию.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определения Participle I описывает предмет через его действие: a running boy, a smiling girl. По смыслу такая форма близка к русскому обороту «который делает что-то».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активным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обычно связана с действующим лицом или предметом, который сам выполняет действие. Именно поэтому Participle I часто называют формой с active meaning.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Participle II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 — это третья форма глагола. У правильных глаголов она обычно совпадает с формой на -ed: worked, asked, helped. У неё есть особая роль в грамматике.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Participle II может сильно отличаться от других форм: written, gone, made. Такие слова нужно запоминать отдельно, потому что правило -ed здесь не помогает.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завершённость действия, его результат или состояние после действия. Например, finished work означает, что работа уже закончена, а broken window — что окно уже повреждено.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пассивным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часто связано не с тем, кто действует, а с тем, над чем действие уже совершено. Поэтому оно нередко передаёт passive meaning.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Participle I и Participle II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английской грамматики и базовые списки неправильных глаголов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 между формой, значением и типичными примерами двух причастий.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показывает действие в процессе, а Participle II — результат или состояние после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причастия особенно заметны в грамматике времён. В заданиях по чтению и переводу они также помогают понять смысл коротких описаний.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причастия в школьной грамматике
</a:t>
            </a:r>
            <a:endParaRPr lang="en-US" sz="208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Continuous, Perfect и Passive, потому что именно там причастия входят в состав сказуемого.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грамматических моделей; проценты согласно заданному распределению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причастия образуют формы сказуемого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сочетания Participle I и Participle II с вспомогательными глаголами.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как определение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может стоять перед существительным и называть его признак через действие: a smiling boy, a running student. Так описание становится коротким и ясным.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эта форма идёт после существительного и уточняет, что делает предмет или человек: the children playing in the yard. Такой оборот часто заменяет более длинное предложение.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придаточного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нередко сокращает придаточные предложения с who, which или that. Вместо длинной конструкции остаётся один точный оборот, который легче читать и переводить.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полезна, когда нужно показать действие в процессе. Поэтому она хорошо подходит для изображений, где герой что-то делает прямо сейчас.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как определение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Признак через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показывает предмет через то, что с ним уже произошло: a broken chair, a closed door. В таком описании важен не процесс, а итог действия.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Краткость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заменить длинные фразы и сделать текст компактнее. Особенно удобно использовать её в заголовках, подписях к рисункам и коротких сообщениях.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Состояние после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Participle II часто передаёт состояние предмета после какого-то события: a finished exercise, a damaged phone. Читатель сразу понимает, что действие уже завершено.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Participle I показывает процесс, то Participle II подчёркивает результат. Такое различие помогает точнее описывать предметы, людей и события в английском предложении.
</a:t>
            </a:r>
            <a:endParaRPr lang="en-US" sz="12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471008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327097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meaning и passive meaning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7600" y="2378345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обычно связано с тем, кто сам выполняет действие: a crying baby, a girl carrying books, the man opening the window. Действие ещё происходит.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7600" y="1997744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meaning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7625" y="4158100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чаще связано с предметом, который уже испытал действие: a painted fence, a broken phone, a closed box. Здесь важен результат, а не сам исполнитель.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7600" y="3777500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meaning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в Continuous forms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идёт в момент речи, в предложении появляется be + Participle I: am reading, is playing. Форма на -ing показывает процесс, а не результат.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длилось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Continuous также используется be + Participle I: was talking, were waiting. Здесь важно, что действие было в развитии в определённый момент.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будет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Continuous добавляется will be + Participle I: will be playing. Такая конструкция показывает, что действие будет продолжаться в обозначенный момент будущего.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в Perfect forms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форма have/has + Participle II показывает, что действие уже завершилось, но его результат важен сейчас: have finished, has learned.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 будущему моменту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Future Perfect форма will have + Participle II указывает на завершение действия к определённому моменту в будущем: will have done, will have written.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другого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Perfect конструкция had + Participle II обозначает действие, которое произошло раньше другого прошедшего события: had seen, had done. Это помогает выстроить последовательность.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 Participle II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-ed у правильных глаголов и базовый список неправильных глаголов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правильных глаголов Participle II обычно совпадает с формой Past Simple, а у неправильных глаголов форму нужно запоминать отдельно.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обычно образуют Participle II по простой модели, а неправильные требуют заучивания формы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двух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учащиеся выбирают не ту форму: ставят Participle I вместо Participle II или наоборот. Чтобы не ошибиться, нужно сначала понять, связано ли слово с процессом или с результатом действия.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вроде goed, thinked или writting появляются, когда к неправильным глаголам применяют обычное правило. Такие формы нужно не угадывать, а запоминать по списку и тренировать в упражнениях.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написании -ing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окончания -ing легко пропустить букву или, наоборот, удвоить лишнюю согласную. Особенно важно внимательно писать короткие и часто встречающиеся глаголы, например write, make, stop.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описывает того, кто действует, чаще нужен Participle I. Если речь идёт о предмете после действия или о его состоянии, обычно подходит Participle II.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нужную форму в 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Participle I от Participle II по роли слова и смыслу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предложений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показывает действие в процессе и стоит перед существительным. Слово sleeping помогает представить ребёнка, который спит, то есть обладает признаком через действие.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sleeping child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 описывает книгу через результат действия: она была написана Марком. Такая конструкция делает предложение короче и точнее, чем длинное придаточное предложение.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 written by Mark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discussing показывает, что ученики находятся в процессе обсуждения. Здесь Participle I передаёт одновременное действие и помогает сделать описание живым и понятным.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students discussing the plan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baked указывает на готовый результат: торт уже испекли. Participle II часто встречается в коротких подписях, упражнениях и текстах, где нужно быстро назвать состояние предмета.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cake baked yesterday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причастия чаще всего встречаются не отдельно, а внутри устойчивых грамматических моделей и коротких описательных конструкций.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причастий с основными временами английского языка
</a:t>
            </a:r>
            <a:endParaRPr lang="en-US" sz="214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сильнее связан с процессом, а Participle II — с завершённостью и результатом, поэтому они особенно заметны в Continuous, Perfect и Passive.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английской грамматики; обобщение по основным моделям употребления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причастные конструкции делают предложение короче
</a:t>
            </a:r>
            <a:endParaRPr lang="en-US" sz="1873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лишние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Причастная конструкция позволяет сократить придаточное предложение, не теряя смысла. Вместо длинного описания остаётся одна точная фраза, которую легче прочитать и перевести.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главное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сокращённом варианте остаётся только нужный признак предмета: кто делает действие или что произошло с объектом. Это особенно полезно в текстах, где важна краткость.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писать естественнее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 учебных и настоящих английских текстах. Они делают речь более компактной и помогают избегать повторов, особенно в описаниях людей, предметов и событий.
</a:t>
            </a:r>
            <a:endParaRPr lang="en-US" sz="11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Participle I и Participle II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Participle I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образуется с окончанием -ing и обычно передаёт процесс, одновременность или действие в развитии. По смыслу эта форма часто связана с тем, кто действует.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Participle II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II — это третья форма глагола. Она показывает результат, завершённость или состояние после действия и особенно важна в Perfect и Passive.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быть частью сказуемого или стоять как определение перед существительным. Поэтому важно смотреть не только на окончание, но и на место формы в предложении.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различать процесс и результат, читать английские тексты становится легче. Это помогает быстрее понимать упражнения, переводить предложения и правильно строить собственные фразы.
</a:t>
            </a:r>
            <a:endParaRPr lang="en-US" sz="12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и Participle II: главный вывод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I и Participle II помогают английскому языку точно выражать процесс, результат и состояние предмета. Если запомнить их форму, значение и роль в предложении, чтение и перевод станут заметно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2026-05-30T23:27:27Z</dcterms:created>
  <dcterms:modified xsi:type="dcterms:W3CDTF">2026-05-30T23:27:27Z</dcterms:modified>
</cp:coreProperties>
</file>