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С. Прокофьев. «Сказки старой бабушки»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музыкальные истории для внимательного слушания.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Сергеевич Прокофьев жил в 1891–1953 годах. Он был композитором, пианистом и дирижёром, писал симфонии, оперы, балеты и фортепианные пьесы. Для детей он создавал ясную, живую и очень образную музыку.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Прокофьев: композитор с ярким характером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пьеса звучит как маленький эпизод из разговора: короткий, понятный и выразительный, словно отдельная страница сказочной памяти.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настраивает на тихий вечерний рассказ, будто кто-то неспешно открывает старую книгу и вспоминает давние, добрые истории.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музыке чувствуется уют дома, мягкий свет и спокойный голос рассказчицы. Это не страшная сказка, а тёплое и ласковое повествование.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цикл называется «Сказки старой бабушки»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так, будто кто-то неторопливо рассказывает сказку перед сном. Мелодии простые, напевные и очень доверительные.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старой бабушки в музыке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звучании легко представить лампу, раскрытую книгу и тихий вечер дома. Всё вокруг будто становится мягче и теплее.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«Сказки старой бабушки» состоят не из одной большой пьесы, а из нескольких маленьких миниатюр. Каждая из них живёт своей интонацией.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из коротких пьес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пьесе может звучать спокойствие, в другой — улыбка, в третьей — лёгкое воспоминание. У каждого эпизода свой маленький характер.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помогает сразу услышать главное. Музыкальная мысль появляется ясно, не теряется и легко запоминается.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у Прокофьева мелодия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 у Прокофьева обычно ясные и запоминающиеся. Они легко ложатся на слух и часто напоминают песню или спокойную человеческую речь.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мелодии появляются неожиданные повороты. Из-за них музыка становится живее, интереснее и чуть-чуть непредсказуемой, как настоящая сказка.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впечатление от этих пьес — простота, доброта и лёгкая сказочность. Мелодия звучит тепло и по-домашнему.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59256"/>
            <a:ext cx="350400" cy="28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2096" y="1639059"/>
            <a:ext cx="240536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2451" y="3348634"/>
            <a:ext cx="280626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22096" y="3348634"/>
            <a:ext cx="240536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движение в пьесах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за шагом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музыке двигаться, словно кто-то идёт по тихой комнате или по сказочной дорожке. Пьеса не замирает и всё время дышит.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Покачивание и ход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ритм напоминает покачивание или лёгкий размеренный шаг. От этого музыка кажется спокойной, но не скучной.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акценты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Прокофьев любит ясные акценты и повторения. Они делают звучание заметным, рельефным и немного озорным.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ритму пьесы звучат как маленькие сценки. В них есть движение, любопытство и чуть-чуть шутливого характера.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звуки — как тень на странице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регистр фортепиано может создавать ощущение тайны и глубины. Он похож на тёмный уголок старого дома, где прячется тихий шёпот сказки. Такие звуки добавляют музыке серьёзность и загадочность.
</a:t>
            </a:r>
            <a:endParaRPr lang="en-US" sz="945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 — как искры света
</a:t>
            </a:r>
            <a:pPr algn="ctr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ноты звучат светло, хрупко и прозрачно. Они напоминают блеск лампы, снежинку или маленький огонёк в вечерней тишине. Благодаря им музыка кажется особенно нежной и воздушной.
</a:t>
            </a:r>
            <a:endParaRPr lang="en-US" sz="1010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Аккорды и короткие мотивы — как рисунок истории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аккорды и короткие мотивы складываются в музыкальную картинку, как мазки кисти. Они помогают услышать не только мелодию, но и атмосферу: тёплую, спокойную и немного волшебную.
</a:t>
            </a:r>
            <a:endParaRPr lang="en-US" sz="990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Фортепианные краски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музыкальная 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названия, мелодии, ритма и звучания фортепиано возникает образ пьесы.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пьесах звучит спокойствие. Музыка не спешит, она словно помогает присесть рядом и послушать тихий вечерний рассказ.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слышны в музыке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есть доброта и тёплая улыбка. Даже самые простые мелодии звучат ласково, будто старый знакомый говорит что-то хорошее.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появляется лёгкая грусть. Она не печальная, а задумчивая, как воспоминание о чём-то очень дорогом и знакомом.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всём цикле чувствуется домашнее тепло. Поэтому музыка остаётся в памяти не только как сказка, но и как настроение сердца.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564" y="1594399"/>
            <a:ext cx="350400" cy="28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8589" y="1565209"/>
            <a:ext cx="169350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7564" y="3306874"/>
            <a:ext cx="350400" cy="280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важно обращать внимание при слушании
</a:t>
            </a:r>
            <a:endParaRPr lang="en-US" sz="2938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словно говорит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 пьесу, попробуйте представить рассказчика или сказочного героя. У каждой миниатюры свой голос: один звучит спокойно, другой — с улыбкой, третий — как тихое воспоминание.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движется 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Замечайте, поднимается ли мелодия вверх, опускается ли вниз и где она повторяется. Такие повороты помогают понять, как меняется настроение и почему музыка кажется живой.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Громче или тише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Обращайте внимание на изменения силы звучания. Когда музыка становится тише, она будто шепчет; когда звучит ярче, в ней появляется оживление, шутка или небольшой сюрприз.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возвращается снова
</a:t>
            </a:r>
            <a:pPr algn="l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пьесе помогают запомнить главную мысль. Если мотив возвращается, значит, композитор хочет подчеркнуть важную деталь, будто ещё раз показывает любимую картинку из сказки.
</a:t>
            </a:r>
            <a:endParaRPr lang="en-US" sz="13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музыке сказка часто становится способом рассказать о знакомом и дорогом. У Прокофьева этот образ звучит ясно: без лишней пышности, но с точным характером и живой интонацией.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 русской музыке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«Сказки старой бабушки» напоминают старую книжку с рисунками: в них мало слов, зато много смысла. Музыка не изображает чудо громко, а тихо создаёт его прямо в воображении слушателя.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такие пьесы нужны юным пианистам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услышать мелодию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замечать, как звучит главная мысль пьесы и как она меняется.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почувствовать ритм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миниатюры помогают уловить шаг, покачивание, танцевальное движение и паузы.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запомнить образ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размер пьесы делает её удобной для разбора, а сказочный характер помогает легко удержать музыку в памяти.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любит неожиданные детали, но не перегружает музыку. Поэтому каждая короткая пьеса звучит понятно, живо и очень по-человечески, как маленькая история, рассказанная без спешки.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Прокофьев пишет так, будто ведёт точный и выразительный разговор. Его интонации ясны, а фразы сразу рисуют характер — ласковый, строгий или немного насмешливый.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«Сказках старой бабушки» эта речь становится особенно мягкой. Здесь слышны спокойные повороты мелодии, тихий юмор и ощущение домашнего уюта, будто рассказ идёт у камина.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речь Прокофьева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Паузы, которые слушают
</a:t>
            </a:r>
            <a:pPr algn="ctr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музыкальная фраза у Прокофьева звучит почти как речь человека, который задумался на полуслове. Пауза здесь не пустота, а часть рассказа. Она помогает услышать, как музыка дышит и отвечает сама себе.
</a:t>
            </a:r>
            <a:endParaRPr lang="en-US" sz="1211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 ответ в мелодии
</a:t>
            </a:r>
            <a:pPr algn="ctr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интонации в цикле звучат как вопрос, другие — как ответ. Из-за этого пьесы напоминают спокойный разговор, где никто не торопится и каждое слово важно. Детям легко узнать в этом живую, понятную интонацию.
</a:t>
            </a:r>
            <a:endParaRPr lang="en-US" sz="121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живая речь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цикл по 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раскрывается образ каждой миниатюры: от первого впечатления до тихого финала.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«Сказки старой бабушки» связаны с детской линией в творчестве композитора. Прокофьев умел писать музыку, которая понятна юным слушателям, но при этом остаётся художественно серьёзной.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цикла в творчестве Прокофьева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слышны ясность, сдержанность и добрый юмор. Именно поэтому они помогают увидеть композитора не только как автора больших произведений, но и как мастера миниатюры.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цикл показывает важное качество Прокофьева: умение говорить коротко и точно. Небольшая форма не мешает ему создавать яркий образ, характер и запоминающееся настроение.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хорошо подходит для знакомства с XX веком. Она учит слушать не только красивую мелодию, но и выразительную мысль, скрытую в каждом звуке.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50570" y="0"/>
            <a:ext cx="279276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вызывает картинку: вечер, книга, тихий свет и добрый рассказ. Музыка поддерживает этот образ простыми, но очень точными звуками, поэтому он легко остаётся в памяти.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800" y="370425"/>
            <a:ext cx="5739000" cy="13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запоминается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Запоминаемость усиливают смены характера: спокойствие соседствует с улыбкой, а мягкость — с маленьким сюрпризом. Такой контраст делает пьесы живыми и помогает услышать в них историю.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миниатюры составляют этот фортепианный цикл, и каждая из них добавляет свой оттенок сказки.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число пьес помогает быстро уловить их образы и настроение. Поэтому цикл легко слушать целиком и по отдельности.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С. Прокофьев, фортепианный цикл «Сказки старой бабушки»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5950" y="1747029"/>
            <a:ext cx="3548100" cy="33956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51486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тихая сказка, которая звучит по-новому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«Сказки старой бабушки» показывают, как Прокофьев умеет превращать простую мелодию в тёплую историю. Эта музыка тихо улыбается, запоминается и открывает фортепиано как рассказчика.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2026-05-24T19:12:52Z</dcterms:created>
  <dcterms:modified xsi:type="dcterms:W3CDTF">2026-05-24T19:12:52Z</dcterms:modified>
</cp:coreProperties>
</file>