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— разнообразная группа с уникальными признаками и значимостью для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Хордовые животные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биологическая роль хордовых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появились более 500 миллионов лет назад и дали начало позвоночным, включая человека. Их изучение помогает понять эволюцию сложных организмов и строение живых существ.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эластичный внутренний стержень по спинной стороне, поддерживающий тело на ранних стадиях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Трубчатая нервная система расположена над хордой и образует нервную трубку, отличительную для хордовых.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есть в глоточной области хотя бы у зародышей, служат для фильтрации или дыхания.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за анальным отверстием присутствует хотя бы в эмбриональной стадии, обеспечивая подвижность.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хордовых
</a:t>
            </a:r>
            <a:endParaRPr lang="en-US" sz="30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19161"/>
            <a:ext cx="3709500" cy="16201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хордовых и других многоклеточных животных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отличия по четырём ключевым признакам между хордовыми и не-хордовыми животными.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уникальных признаков позволяет выделить хордовых как отдельный тип.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класс, раздел "Систематика животных"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подтипы хордовых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обитатели с необычным образом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преимущественно прикреплённые морские животные с простой мешковидной формой тела. Они фильтруют воду, играя важную роль в экосистеме океанов.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ланцетовидные существа морского песка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сохраняют хорду всю жизнь, имеют удлинённое тело и питаются микроскопическими частицами, проживая в прибрежных песках.
</a:t>
            </a:r>
            <a:endParaRPr lang="en-US" sz="159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самая разнообразная и адаптированная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освоили водные, наземные и воздушные среды благодаря сложному строению и развитым системам органов.
</a:t>
            </a:r>
            <a:endParaRPr lang="en-US" sz="15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особенности и примеры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асцидий — фильтраторов вод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Асцидии обладают мешковидным телом с твёрдой оболочкой, затягивают воду через специальные отверстия, фильтруя планктон и очищая морские 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Сальпы — колониальные жители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Сальпы формируют прозрачные цепочки, плавают свободно и обеспечивают значительный вклад в биологический круговорот морских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представители и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ланцетник — простой, но важный морской 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небольших размеров хордовый животный живёт в морском песке, используя хорду и нервную трубку для поддержки тела и ориентирования.
</a:t>
            </a:r>
            <a:endParaRPr lang="en-US" sz="1656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бесчерепных для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служат моделью для изучения предков позвоночных, помогая понять эволюционные корни сложных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с позвоночником обеспечивает опору и защиту спинного мозга у позвоночных.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надёжно защищает мозг и поддерживает сложную структуру головы.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и органы чувств позволяют эффективно взаимодействовать с окружающей средой.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освоили различные среды обитания — воду, сушу и воздух — благодаря сложным адаптациям.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позвоночных хордовых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различных классов позвоночных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примерно половину видов позвоночных, что подчёркивает их разнообразие и численность.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самая многочисленная группа, птицы занимают второе место по количеству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первые позвоночные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хищник высшего ранга морских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имеет хрящевой скелет и обтекаемую форму, позволяющую быстро передвигаться и эффективно охотиться на добычу в воде.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— типичный пресноводный хищник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с костным скелетом обитает в пресных водах, использует мощные плавники для быстрого броска на жертву и играет важную роль в биогеоценозе.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переходная группа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границе воды 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легко адаптируются к жизни как в воде, так и на суше благодаря своей влажной коже, которая способствует дыханию. Их размножение связано с водой, где развиваются их яйца без твёрдой оболочки. Головастики превращаются во взрослых амфибий, что называется метаморфозом.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земноводных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представители, такие как лягушки и саламандры, контролируют численность насекомых, выступая естественными регуляторами вредителей. Таким образом, они помогают поддерживать экологический баланс в различных средах обитания.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завоевание суши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обладают кожей с плотными чешуями или панцирем, что предотвращает потерю влаги. Это позволяет им обитать в засушливых и разнообразных регионах, расширяя ареал вида.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размножение вне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яйца снабжены плотной оболочкой, что даёт возможность развиваться на суше, в отличие от земноводных. Этот этап значительно расширяет их экологические ниши.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змей-хищников до травоядных черепах — пресмыкающиеся занимают различные экологические ниши. Их адаптации позволяют эффективно использовать доступные ресурсы в самых разных условиях.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особенности и адаптации к полёту
</a:t>
            </a:r>
            <a:endParaRPr lang="en-US" sz="310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костей и оперения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полые кости, уменьшающие вес тела, и перья, сохраняющие тепло. Это облегчает полёт и поддерживает стабильную температуру в неблагоприятных условиях.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воздушных мешков и эффективная система дыхания обеспечивают высокий уровень обмена веществ и выносливость во время длительных полётов.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насекомоядных воробьёв до могучих хищных орлов — птицы показывают множество адаптаций к разным средам и образам жизни, включая миграционные способности.
</a:t>
            </a:r>
            <a:endParaRPr lang="en-US" sz="17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240370"/>
            <a:ext cx="5742000" cy="7121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089171"/>
            <a:ext cx="5742000" cy="7121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2937904"/>
            <a:ext cx="5742000" cy="7121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4825" y="3786804"/>
            <a:ext cx="5742000" cy="7121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83811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разнообразие строения и поведения
</a:t>
            </a:r>
            <a:endParaRPr lang="en-US" sz="241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239800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покрыты шерстью, что помогает сохранять тепло. Постоянная температура тела обеспечивает им активность в разных климатах.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088601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млекопитающих — выкармливание детёнышей молоком, что способствует их успешному росту и развитию.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5800" y="29373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интеллект и социальность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обладают сложной нервной системой, что выражается в разнообразном поведении и развитой социальной организации, например, у приматов и волков.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7862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крошечных мышей до гигантских слонов млекопитающие освоили множество сред — от морей до гор и городов.
</a:t>
            </a:r>
            <a:endParaRPr lang="en-US" sz="12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98294"/>
            <a:ext cx="4231200" cy="2591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классов позвоночных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в дыхании, покровах, способах размножения и средах обитания разных классов позвоночных.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систем, покровов и способов размножения отражает адаптации к различным средам обитания у позвоночных.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класс, раздел 'Позвоночные животные'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хордовых
</a:t>
            </a:r>
            <a:endParaRPr lang="en-US" sz="242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хордовых от древних к современным группам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хордовых на Земле
</a:t>
            </a:r>
            <a:endParaRPr lang="en-US" sz="275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распространены по всему земному шару, включая экстремальные климатические зоны. Рыбы доминируют в водных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рыб в водах и широкое распространение наземных позвоночных отражают адаптивный успех хордовых во всех биомах.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зоологический справочник,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хордовых для природы и человека
</a:t>
            </a:r>
            <a:endParaRPr lang="en-US" sz="291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контролируют численность других организмов, помогая поддерживать баланс в пищевых цепях. Их роль в очищении воды и почвы способствует здоровью экосистем.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хордовых служат источником пищи для человека — рыба, мясо, яйца. Их продукция необходима во многих культурах и экономиках.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техническое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используются в биологических исследованиях и медицине. Их строение вдохновляет разработку новых технологий, таких как робототехника и биомиметика.
</a:t>
            </a:r>
            <a:endParaRPr lang="en-US" sz="17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разрушение местообитаний серьёзно угрожают многим видам хордовых по всему миру, снижая их численность.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чрезмерный отлов ухудшают состояние популяций, особенно редких и ценных животных, требующих защиты.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охраны, включая Красную книгу и заповедники, вместе с экологическим образованием помогают сохранить биоразнообразие и устойчивость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хордовых животных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хордовых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объединяют ключевые этапы эволюции жизни и играют важнейшую роль в природе и обществе. Их сохранение и исследование необходимы для будущего планеты и нашего благополучия.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2026-05-09T02:26:23Z</dcterms:created>
  <dcterms:modified xsi:type="dcterms:W3CDTF">2026-05-09T02:26:23Z</dcterms:modified>
</cp:coreProperties>
</file>