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порода, рельеф и недра меняют урожай.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урожай: от пород к полю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посев в разных местах даёт разный результат: почва, влага, температура и рельеф меняют условия для роста.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урожайность земли различается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плодородие, гумус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это верхний рыхлый слой суши, где укореняются растения и идут основные процессы питания. Именно здесь начинается связь природы с урожаем.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плодородия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показывает, насколько почва может обеспечивать растения водой и питательными веществами. Чем оно выше, тем стабильнее и богаче урожай.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гумуса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 — тёмная часть почвы, образованная из разложившихся остатков. Он удерживает влагу, связывает питательные вещества и делает почву более живой и рыхлой.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почва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 образуют основу почвы. Они дают ей плотность, структуру и запас элементов, которые растения затем используют для роста.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вещество повышает плодородие. Оно связывает частицы в комочки, улучшает структуру и помогает почве дольше сохранять полезные свойства.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растворённые вещества к корням и участвует в питании растений. Без достаточной влаги даже богатая почва не даст хорошего урожая.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корням для дыхания. Если почва слишком уплотнена или переувлажнена, корни испытывают нехватку кислорода и растут хуже.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почву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факторов в природе всегда разное, поэтому даже рядом расположенные участки могут заметно отличаться по строению и мощности почвенного слоя.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порода и время особенно важны: они сильнее всего определяют, как быстро и насколько глубоко формируется почва.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почвообразования; условная оценка значимости факторов для наглядности.
</a:t>
            </a:r>
            <a:endParaRPr lang="en-US" sz="6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профиль: горизонты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8975" y="1651475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состоит из опавших листьев, травы и других остатков. Она постепенно разлагается и становится источником органического вещества для верхних слоёв.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347770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плодородный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Гумусовый горизонт тёмный и самый богатый питанием. Здесь сосредоточена основная масса корней и именно этот слой особенно важен для урожая.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385657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вымывания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промывания лишается части веществ, потому что вода уносит их вниз. Он обычно светлее и беднее питанием, чем верхний горизонт.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536538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накопления получает принесённые сверху частицы и соли. В нём вещества задерживаются, поэтому его состав отличается от верхних горизонтов.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6874203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 лежит в основании профиля и служит исходным материалом для почвы. Она определяет её минеральный состав и многие свойства.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и высокая урожайность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гумус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появляется при разложении растительных и животных остатков. Этот процесс идёт постепенно, поэтому богатые гумусом почвы формируются очень долго.
</a:t>
            </a:r>
            <a:endParaRPr lang="en-US" sz="924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богатой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окраска почвы часто указывает на большое количество органического вещества. Такие почвы обычно лучше удерживают влагу и питательные соли.
</a:t>
            </a:r>
            <a:endParaRPr lang="en-US" sz="995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структура помогает корням свободно прорастать вглубь. В такой почве растения легче получают воду и минеральное питание.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особенно ценят за высокий запас гумуса. Именно поэтому они считаются одними из самых урожайных почв в 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почва дает растениям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 почвы растворяет и переносит вещества к корням. Если её мало, растения хуже питаются, а рост быстро замедляется.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нужен для активного роста листьев и побегов. При его нехватке растения становятся слабыми и бледнее обычного.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помогает развитию корней и ускоряет образование семян и плодов. Без него урожай созревает медленнее и бывает меньше.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 кальций укрепляют ткани растений и повышают их устойчивость. Они помогают лучше переносить засуху, болезни и перепады погоды.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почве и корни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почвы по-разному удерживают влагу: это влияет на то, как долго вода остаётся доступной растениям и как быстро пересыхает поле.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частицы почвы, тем лучше она удерживает воду, но избыток влаги может мешать дыханию корней.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водоудержания почв; условная шкала для наглядного сравнения.
</a:t>
            </a:r>
            <a:endParaRPr lang="en-US" sz="6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управляет водой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рельеф направляет сток и распределение влаги.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эрозия уносит миллиарды тонн почвы, и вместе с ними поле теряет питание и влагу.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млрд тонн в год
</a:t>
            </a:r>
            <a:endParaRPr lang="en-US" sz="509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столько плодородной почвы в мире смывает эрозия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(Продовольственная и сельскохозяйственная организация ООН)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разном рельефе разные почвы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почва обычно накапливается дольше и становится мощнее. Здесь меньше смыва, поэтому верхние горизонты лучше сохраняются и удобнее для обработки.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холмах вода быстрее стекает вниз, а частицы почвы уносятся по склону. Из-за этого слой часто тоньше и плодородие распределено неравномерно.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смена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влияет и на растительность, и на влажность. Поэтому даже рядом расположенные участки могут давать разный урожай, если рельеф заметно меняется.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почвообразование идёт медленнее, потому что холоднее и сильнее разрушение склонов. Почва часто каменистая, неглубокая и беднее органическим веществом.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почвы, условия, риски, культуры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почвы зависит не только от зоны, но и от того, сколько в ней влаги, гумуса и насколько легко она теряет питательные вещества.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урожайные почвы требуют бережного водного режима, а бедные или тонкие — дополнительного ухода и защиты.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общие почвенно-географические закономерности
</a:t>
            </a:r>
            <a:endParaRPr lang="en-US" sz="6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и материнские породы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 — это основа, из которой начинается почва. Она задаёт набор минералов, цвет и то, насколько легко почва удерживает воду.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известняков чаще формируются более щелочные почвы, потому что порода богата карбонатами. Такие участки заметно отличаются от почв на песках и глинах.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Пески и глины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породы дают рыхлую и бедную почву, которая быстро пропускает воду. Глинистые, наоборот, делают её более плотной и лучше удерживающей влагу.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породы влияет и на удобство земледелия. Там, где почва тонкая или переувлажнённая, растениям труднее развивать корни и получать питание.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накапливаются соли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могут накапливаться в верхних слоях почвы, если испарение сильнее, чем промывание. Тогда корням труднее брать воду, даже когда она вроде бы есть.
</a:t>
            </a:r>
            <a:endParaRPr lang="en-US" sz="966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засоление встречается в сухих районах, где мало осадков и слабый сток воды. Ситуацию усиливает подъём солёных грунтовых вод к поверхности.
</a:t>
            </a:r>
            <a:endParaRPr lang="en-US" sz="973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такая почва становится «трудной»: они хуже развиваются, листья мельчают, а урожай снижается. Особенно чувствительны к этому многие культурные растения.
</a:t>
            </a:r>
            <a:endParaRPr lang="en-US" sz="860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исправляют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промывка, правильный полив и дренаж. Важно не допустить повторного накопления солей, иначе восстановить плодородие будет гораздо сложнее.
</a:t>
            </a:r>
            <a:endParaRPr lang="en-US" sz="942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 почве и засоление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Недра, добыча и техногенное воздействие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покрова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добыче полезных ископаемых верхний слой почвы часто снимают, перемешивают или разрушают техникой. Без восстановления такие участки долго остаются малопригодными для растений.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отходы и разливы могут попадать в почву и менять её свойства. Особенно опасны тяжёлые металлы, которые накапливаются и снижают качество урожая.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площадки, дороги и карьеры уплотняют грунт. Вода хуже просачивается внутрь, корни получают меньше воздуха, а молодые растения развиваются слабее.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работ проводят рекультивацию: выравнивают поверхность, возвращают плодородный слой и высаживают растения. Так землю постепенно снова можно использовать.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урожай на разных землях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агроном подбирает приёмы в зависимости от свойств поля и рельефа.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почв и восстановление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гумус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гумуса начинается с бережной обработки поля и возврата органических остатков в почву. Чем меньше почва теряет органическое вещество, тем дольше она остаётся плодородной.
</a:t>
            </a:r>
            <a:endParaRPr lang="en-US" sz="1039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 смыв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Эрозию снижают травяные полосы, лесополосы, вспашка поперёк склона и другие приёмы, которые замедляют сток воды и удерживают частицы почвы на месте.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Восстанавливать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Нарушенные участки восстанавливают постепенно: возвращают слой почвы, высаживают растения и следят за влагой. Главное — не потерять верхний горизонт, который создаётся очень медленно.
</a:t>
            </a:r>
            <a:endParaRPr lang="en-US" sz="104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уплотнять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 мешает корням и воде, поэтому тяжёлую технику используют аккуратно. Почву не стоит переобрабатывать, особенно когда она слишком влажная или сухая.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 —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какая порода лежит под почвой. Она определяет минеральный состав, плотность, цвет и то, как долго почва будет удерживать влагу.
</a:t>
            </a:r>
            <a:endParaRPr lang="en-US" sz="938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гумус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учесть климат и растительность. От них зависит, сколько органических остатков попадёт в почву и сколько гумуса сможет накопиться.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 движение воды. На склонах усиливается смыв, а в понижениях влага задерживается дольше, поэтому почвы там развиваются по-разному.
</a:t>
            </a:r>
            <a:endParaRPr lang="en-US" sz="982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эти условия складываются вместе, формируется урожай. Чем больше гумуса, влаги и защиты от разрушения, тем надёжнее результат на поле.
</a:t>
            </a:r>
            <a:endParaRPr lang="en-US" sz="971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связей: порода — почва — урожай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определяет урожай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 возникает сама по себе: её создают породы, климат, растения и время. Рельеф направляет воду, а правильный уход помогает сохранить плодородие и получить урожай.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2026-07-26T22:41:15Z</dcterms:created>
  <dcterms:modified xsi:type="dcterms:W3CDTF">2026-07-26T22:41:15Z</dcterms:modified>
</cp:coreProperties>
</file>