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— завоеватель Средиземноморья: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скромного городка до империи, повлиявшей на древний мир.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IV веке до н.э. Рим был небольшим городом на Апеннинах. Через союзы и войны он объединил Италию, учась у этрусков и греков совершенствовать управление и военную систему.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пути Рима: рост и укрепление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армия отличалась строгой дисциплиной, высокой подготовкой солдат и четкой организацией в легионы и когорты, что обеспечивало эффективные действия в бою.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военных успехов римлян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поддерживала военную мощь: разделение на патрициев, плебеев и союзников влияло на мобилизацию и управление войсками.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и умелое создание союзов позволяли расширять влияние без постоянных боев, а новые тактики и оружие сохраняли преимущество над врагами.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Италии: путь к единству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этрусками и усиление Рима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одержали важные победы над сильными этрусками, что снизило их влияние и открыло путь к контролю над северной Италией.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самнитами и стратегические союзы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с самнитами были ожесточёнными. Рим заключал союзы с побеждёнными племенами, вовлекая их в свою армию и распространяя свою власть.
</a:t>
            </a:r>
            <a:endParaRPr lang="en-US" sz="1283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интеграции побеждённых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позволял сохранять некоторую автономию союзникам, что стимулировало лояльность и совместное развитие на завоёванных землях.
</a:t>
            </a:r>
            <a:endParaRPr lang="en-US" sz="128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Рима увеличивалась в три основных этапа, контролируя важные торговые пути и ресурсы.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расширение создало огромную империю, охватившую ключевые регионы Средиземноморья.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6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римских завоеваний: расширение границ
</a:t>
            </a:r>
            <a:endParaRPr lang="en-US" sz="2386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данные, археология, классические источники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Покорение греческих городов на юге Италии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III века до н.э.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вступает в конфликты с греческими полисами Южной Италии, стремясь расширить своё влияние.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контроля над Тарентом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Тарент, важный центр Великой Греции, уступает Риму после длительных боёв и дипломатии.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Подчинение Сиракуз и других городов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III века до н.э. римляне интегрируют греческие города, принимая и развивая их культурные традиции.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руководством Луция Эмилия Павла римляне успешно разгромили македонян в битве при Пидне, что заложило основу для контроля над Балканами.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7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Балкан и Восточного Средиземноморья
</a:t>
            </a:r>
            <a:endParaRPr lang="en-US" sz="2327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Рим постепенно подчиняет греческие города и Малую Азию, расширяя свое влияние и обеспечивая стратегические морские порты.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58493"/>
            <a:ext cx="3934500" cy="1568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характеристика ключевых сражений, повлиявших на ход истории Рима.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битва существенно влияла на политическую и военную стратегию Рима.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битвы римских завоеваний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историки, современные исследования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уничтожение Карфагена в 146 г. до н.э. укрепило господство Рима на западе Средиземноморья и подорвало сопротивление соперников.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разгрома Карфагена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расширило территорию Рима до Северной Африки, принёсшее новые ресурсы и рабов для экономики империи.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важными путями торговли усилил экономическое и военное влияние Рима в регионе.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Пунические войны: борьба Рима и Карфагена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и вторая войны — борьба за господство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два конфликта определили баланс сил в Западном Средиземноморье. Известный Ганнибал совершил неожиданный переход через Альпы, но Рим всё же одержал победу.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война — разрушение Карфагена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война завершилась полной победой Рима: Карфаген был разрушен, а его земли преобразованы в римскую провинцию Африка, укрепляя власть империи.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создавал провинции для эффективного контроля над завоёванными землями. Каждая провинция управлялась наместником, назначаемым из Рима, что обеспечивало лояльность и порядок.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Провинции: управление завоёванными территориями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 платили налоги, которые увеличивали доходы Рима. Налоги собирались с земли, торговли и населения, поддерживая военные и административные расходы.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провинции содержали гарнизоны для защиты границ и поддержания порядка. Важное значение имели строительство дорог и акведуков — основы инфраструктуры.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 стали центрами распространения римской культуры, языка и законов, что способствовало интеграции различных народов в единую империю.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Рима: структура и нововведения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и численность легионов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римской армии лежали легионы, насчитывавшие около 5000 легионеров. Строгая дисциплина и чёткая иерархия позволяли быстро и эффективно действовать в бою.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техника и инженерия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активно разрабатывали осадные машины, катапульты и укрепляли лагеря. Создавалась сеть дорог для быстрой переброски войск и снабжения в разные регионы империи.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602235"/>
            <a:ext cx="239400" cy="19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602235"/>
            <a:ext cx="239400" cy="19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39185"/>
            <a:ext cx="239400" cy="1915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народы: ассимиляция и традиции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родных языков
</a:t>
            </a:r>
            <a:endParaRPr lang="en-US" sz="1294" dirty="0"/>
          </a:p>
        </p:txBody>
      </p:sp>
      <p:sp>
        <p:nvSpPr>
          <p:cNvPr id="15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Покорённые народы часто продолжали использовать свои языки, что позволяло сохранять культурную самобытность и традиции под властью Рима.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римского образования
</a:t>
            </a:r>
            <a:endParaRPr lang="en-US" sz="1238" dirty="0"/>
          </a:p>
        </p:txBody>
      </p:sp>
      <p:sp>
        <p:nvSpPr>
          <p:cNvPr id="17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провинциях открывались школы, где изучали латинский язык и римские законы, что помогало интегрировать местных жителей в римское общество.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Присвоение римского гражданства
</a:t>
            </a:r>
            <a:endParaRPr lang="en-US" sz="1238" dirty="0"/>
          </a:p>
        </p:txBody>
      </p:sp>
      <p:sp>
        <p:nvSpPr>
          <p:cNvPr id="19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всё больше жителей провинций получали римское гражданство, что давало им права и обязанности в империи.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значительно увеличили количество рабов, которые стали основой труда на плантациях, в ремёслах и шахтах, что способствовало экономическому росту Рима.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в римском обществе после завоеваний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использование рабов привело к социальным напряжениям, вылившимся в крупные восстания, например, восстание Спартака, угрожавшее стабильности государства.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работорговли усилило зависимость римской экономики от этой системы, закрепляя рабство как важный, но проблемный элемент 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города строились с использованием канонов архитектуры: форумы были центром жизни, термы — местом общественного общения, а амфитеатры — ареной развлечений.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инфраструктура: римское влияние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инфраструктура включала сложные системы водоснабжения и дорог, которые облегчали торговлю, укрепляли военный контроль и улучшали качество жизни населения.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695586"/>
            <a:ext cx="3805200" cy="17962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отражены ключевые территории, завоёванные Римом, с датами и краткими сведениями о значении каждого завоевания.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территории свидетельствует о высоком военном и административном потенциале Рима.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завоевания Рима: таблица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и археологические данные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стал главным поставщиком зерна, обеспечивая продовольственную безопасность Рима и стимулируя рост городского населения.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ресурсы покорённых территорий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и Галлия дали Риму важные металлы — медь и золото, усиливая экономическую мощь и позволяя развивать ремёсла и военную промышленность.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значительно расширили торговые пути, способствуя развитию морской и сухопутной торговли по всему Средиземноморью.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825" y="866600"/>
            <a:ext cx="3827250" cy="408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155625" y="11042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для армии и торговли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такие как via Appia и via Egnatia, ускоряли передвижение войск и товаров. Они соединяли важнейшие города, обеспечивая единство империи и быстроту реагирования на угрозы.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912250" y="179300"/>
            <a:ext cx="79017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стратегических дорог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155625" y="31488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 морские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на побережье Средиземного моря контролировали ключевые торговые маршруты и служили базами для флота, что укрепляло морскую мощь Рима и способствовало экономическому развитию.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латинского языка сформировало основу для современных романских языков, объединяя множество народов культурно и лингвистически.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1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и политическое наследие Римских завоеваний
</a:t>
            </a:r>
            <a:endParaRPr lang="en-US" sz="2381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право легло в фундамент гражданских и уголовных систем многих европейских государств и продолжает влиять на юридическую практику.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элементы, такие как арки, купола и амфитеатры, нашли отражение в зданиях по всему миру, сохраняя живое наследие Рима.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Планировка городов, системы управления и административные институты стали образцами для многих последующих империй и государств.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1000" y="786262"/>
            <a:ext cx="3884100" cy="35692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8300" y="1018350"/>
            <a:ext cx="3338400" cy="31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и наследие римских завоеваний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Рима изменили историю, создав единое культурное пространство с наследием, живущим в языке, архитектуре и правовой системе современных народов.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2026-05-10T11:12:32Z</dcterms:created>
  <dcterms:modified xsi:type="dcterms:W3CDTF">2026-05-10T11:12:32Z</dcterms:modified>
</cp:coreProperties>
</file>