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предметы точно и без ошибок.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вокруг нас каждый день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количественные числительные на уроках, в расписании, в магазинах и дома. Они помогают точно назвать количество, время, возраст, номер и множество других важных сведений.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количественные числительные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 точное число предметов или явлений и отвечают на вопрос «сколько?». Они помогают без лишних слов передать количество в речи и на письме.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нужно отличать от порядковых числительных, которые отвечают на вопрос «какой по счёту?». Например: третий урок — это не три урока, а номер урока.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слова, обозначающие целые числа: один, семь, десять, двадцать, сто. Такие слова показывают не порядок, а именно количество.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числительных по строению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числительных различаются по количеству слов в форме.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помогает понять, как слово пишется и как изменяется: от одного слова до нескольких частей.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числительные: самые знакомые формы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 одного слова: один, два, три, четыре, пять и дальше до десяти. Именно они чаще всего звучат в школьной речи и в повседневных разговорах.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— одно слово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слова сорок, девяносто и сто. Они ведут себя не так, как большинство других числительных, поэтому их формы нужно специально запомнить и тренировать.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которые нужно запомнить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 1 до 10 в школьной речи
</a:t>
            </a:r>
            <a:endParaRPr lang="en-US" sz="310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речи маленькие числа встречаются почти на каждом шагу: в ответах у доски, в домашних заданиях и в подсчётах на уроке.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 1 до 10 особенно частотны, потому что именно они чаще всего нужны для повседневных действий и учебных задач.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примерам школьной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числительных 40, 90 и 100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сорок, девяносто и сто есть только две формы. В именительном и винительном падежах пишется сорок, девяносто, сто — именно такие формы нужно узнавать сразу.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эти числительные лучше учить отдельно и проверять в словосочетании. Они часто встречаются в задачах, упражнениях и текстах, где важна точность записи.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остальных падежах появляются формы сорока, девяноста, ста. Эти окончания отличаются от привычных моделей, поэтому при письме их легко перепутать.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составные числительные
</a:t>
            </a:r>
            <a:endParaRPr lang="en-US" sz="3122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изменения составных числительных по падежам.
</a:t>
            </a:r>
            <a:endParaRPr lang="en-US" sz="16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1–4 помогают выбрать форму существительного: это основа для правильных словосочетаний в речи и на письме.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числа существительное обычно ставится в родительном падеже единственного числа.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существительного после числительных
</a:t>
            </a:r>
            <a:endParaRPr lang="en-US" sz="279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существительного зависит от числа, стоящего перед ним, и особенно от последней цифры в записи.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1, 21 и похожих чисел модель повторяется, а после 2–4 и 5–20 форма существительного меняется по особым правилам.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5–20 и 30 в 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пять–двадцать и после тридцать существительное обычно ставится в родительном множественного числа: пять книг, двенадцать тетрадей, тридцать дней. Эту модель важно узнавать сразу.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встречается в расписании, задачах и записях количества. Для пятого класса главное — смотреть на последнее число и правильно выбирать форму существительного без лишних сомнений.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формы существительного
</a:t>
            </a:r>
            <a:endParaRPr lang="en-US" sz="31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цифра помогает быстро выбрать нужную форму, особенно в длинных числительных и при записи количества предметов.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 1 повторяется у 21, 31 и 41, поэтому именно конец числительного чаще всего определяет форму существительного.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употребления количественных числительных в русском языке.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850" y="1294104"/>
            <a:ext cx="225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5025" y="1294104"/>
            <a:ext cx="281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32700" y="3084118"/>
            <a:ext cx="39375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количественных числительных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 изменяется по падежам похоже на прилагательное: один, одного, одному. Поэтому его удобно проверять по вопросу и по окончанию.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 пяти до тридцати обычно склоняются проще: меняется само слово, а существительное после них чаще стоит в родительном множественного числа.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пяти и выше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числительных два, три и четыре есть свои особые формы. Они не совпадают ни с формой один, ни с формами числительных от пяти и выше.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Два, три, четыре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числительных каждую часть нужно рассматривать отдельно. При изменении по падежам форма становится точной только тогда, когда изменены все слова.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формы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трудные формы сорок, девяносто и сто. Их лучше заучить отдельно, чтобы не допускать ошибок в письменных работах.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датах, времени и измерениях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датах количественные числительные помогают точно назвать день и месяц: 15 мая, 1 сентября, 23 февраля. Здесь особенно важно не перепутать запись числа и форму слова.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времени числительные указывают часы и минуты: 7 часов, 12 минут, 18:30. Такие записи встречаются в расписании, на часах и в сообщениях каждый день.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измерениях числительные передают длину, массу и расстояние: 3 километра, 250 граммов, 40 сантиметров. Без них нельзя точно описать размер предмета или результат измерения.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числительные
</a:t>
            </a:r>
            <a:endParaRPr lang="en-US" sz="304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особенно заметны там, где нужно быстро сравнить, сосчитать или уточнить данные в повседневной 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числительные нужны в школе и покупках, потому что именно там постоянно приходится называть количество предметов, людей и действий.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ситуациям употребления количественных числительных в учебной и бытовой речи.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числительных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 в форме существительного после числительных два, три и четыре: правильно два ученика, три книги, четыре окна, а не формы с другим падежом.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отдельно запомнить слова сорок, девяносто и сто: в косвенных падежах они меняют форму на сорока, девяноста и ста, что часто путают в тетрадях.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смешение количественных и порядковых числительных. Чтобы не ошибиться, нужно задать вопрос: «сколько?» или «который по счёту?»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 и в сочетаниях вроде двадцать один учеников. Здесь важна последняя часть числительного: правильно двадцать один ученик, потому что модель повторяет форму с один.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числительное по шагам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форму числительного и существительного без ошибок в письменной речи.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учебной и бытовой речи
</a:t>
            </a:r>
            <a:endParaRPr lang="en-US" sz="3172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дневнике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дневнике числительные помогают не перепутать дату, количество уроков и домашнее задание. Ученику важно быстро понять, где стоит число, а где — название предмета или действия. Такая запись делает расписание ясным и удобным для проверки.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 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ценнике и в чеке числительные показывают стоимость, вес и количество товаров. Покупатель сразу видит, сколько стоит продукт, сколько граммов в упаковке и сколько предметов он берёт. Без числительных покупки были бы гораздо менее точными.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табло счёта, спортивной дорожке и линейке числительные передают результат и размер. Они помогают сказать, кто ведёт в игре, какая длина отрезка или какое расстояние уже пройдено. Это важная часть обычной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которые нужно запомнить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в упражнениях, поэтому их полезно выучить вместе с типичными примерами употребления.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числительных есть формы, которые нужно запоминать отдельно: они часто встречаются в косвенных падежах и влияют на правильность всего словосочетания.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количественных числительных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 количество, помогают выбрать форму существительного и часто встречаются в речи, датах, времени и измерениях. Знание особых форм и моделей делает письмо точным и грамотным.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2026-05-22T15:56:59Z</dcterms:created>
  <dcterms:modified xsi:type="dcterms:W3CDTF">2026-05-22T15:56:59Z</dcterms:modified>
</cp:coreProperties>
</file>