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Кишечнополостные: основные черты и значение
</a:t>
            </a:r>
            <a:endParaRPr lang="en-US" sz="252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животные с радиальной симметрией и стрекательными клетками, ключевые в морских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кишечнополостных в эволюции жизни
</a:t>
            </a:r>
            <a:endParaRPr lang="en-US" sz="183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появились свыше 600 миллионов лет назад и были одними из первых хищных животных, способствовав развитию сложных морских экосистем и разнообразия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— исключительно полипы, создающие колонии с известковым скелетом, формирующие коралловые рифы.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— крупные медузы с отчетливой медузой в цикле, важные хищники в морских пищевых цепях.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— мелкие формы, часто колониальные или одиночные, с разнообразными жизненными стратегиями и размножением.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кишечнополостных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кишечнополостных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слои и мезоглея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внешнего слоя эктодермы и внутреннего энтодермы, между которыми расположена желеподобная мезоглея, обеспечивающая прочность и гибкость.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 и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 организует тело вокруг оси, щупальца окружают рот и служат для захвата пищи и защиты.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стрекательные клетки кишечнополостных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книдоцитов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 содержат капсулу с ядом и жгутом, который мгновенно выбрасывается при прикосновении к добыче, обеспечивая её парализацию и безопасность животного.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книдоцитов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различные виды стрекательных клеток: пенетранты проникают в тело жертвы, глютинанты прочно прикрепляют добычу, а вольванты запутывают её сетью.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защите и охоте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эффективно отпугивают хищников и помогают захватывать мелких организмов, что делает кишечнополостных успешными хищниками в своей среде.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с стрекательными клетками захватывают добычу, обеспечивая эффективный захват мелких морских организмов.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происходит вне клеток в гастральной полости с помощью ферментов и внутри энтодермальных клеток для полного усвоения.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непереваренной пищи выводятся через рот; отсутствует анальное отверстие, что типично для этого типа животных.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кишечнополостных
</a:t>
            </a:r>
            <a:endParaRPr lang="en-US" sz="24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биологических исследований,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кишечнополостных по классам
</a:t>
            </a:r>
            <a:endParaRPr lang="en-US" sz="258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мелких гидроидных до массивных медуз и колоний кораллов с разнообразными функциональными ролями.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отражают адаптации к среде — большие медузы активнее плавают, кораллы образуют прочные рифы.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формы и строения кишечнополостных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формы, например медузы и гидры, обладают свободным или прикреплённым образом жизни, адаптированы к самостоятельному существованию.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организмы, такие как кораллы, образуют крупные сообщества, обеспечивая масштабные биоструктуры и улучшая выживаемость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Преимущественно морская среда, особенно тёплые тропические воды с развитой рифовой системой, обеспечивает оптимальные условия для жизнедеятельности видов.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кишечнополостных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гидры, обитают в пресных водах — прудах и озёрах с медленным течением, демонстрируя широкую экологическую пластичность.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кишечнополостные проявляют устойчивость к экстремальным условиям — низким температурам и временному высыханию, что расширяет их ареал.
</a:t>
            </a:r>
            <a:endParaRPr lang="en-US" sz="11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почкованием и делением, способствуя быстрому увеличению колоний и быстрому занятию территорий.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связано с образованием гамет в медузах и полипах с последующим внешним оплодотворением в воде.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позволяет эффективно использовать разные экологические ниши — мобильные медузы и прикреплённые полипы.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цикл повышает адаптивность и расселение кишечнополостных, поддерживая разнообразие видов и устойчивость популяций.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кишечнополостных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гидроидных: этапы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эмбриология и зоология кишечнополостных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коралловых рифов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как крупнейшие биоструктуры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коралловых полипов создают масштабные рифы из известкового скелета. Эти сооружения занимают огромные территории и служат основой для уникальных морских экосистем.
</a:t>
            </a:r>
            <a:endParaRPr lang="en-US" sz="144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защитная роль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обитают множество морских видов, обеспечивают пищу и укрытие, а также служат естественным барьером, снижая силу волн и предотвращая эрозию побережий.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кишечнополостных влияет на баланс популяций и динамику питания в водных сообществах.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они зоопланктоном и мелкими животными, связывая нижние трофические уровни с более высокими в пищевой сети.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являются пищей для многих морских обитателей, включая рыб, морских черепах и птиц, поддерживая разнообразие в океанских экосистемах.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кишечнополостных в пищевых цепях
</a:t>
            </a:r>
            <a:endParaRPr lang="en-US" sz="25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имеют куполообразное тело и щупальца, оснащённые стрекательными клетками для ловли и парализации добычи.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Медузы: особенности строения и поведения
</a:t>
            </a:r>
            <a:endParaRPr lang="en-US" sz="2469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 с помощью сокращений мышц зонтика, используя реактивный способ передвижения в воде.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биолюминесценцией, излучая свет в темноте, который служит для защиты или привлечения добычи.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могут образовывать большие скопления, иногда достигающие нескольких километров в диаметре.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пресноводный представитель типа
</a:t>
            </a:r>
            <a:endParaRPr lang="en-US" sz="2617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внешние признаки гидры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— небольшое пресноводное животное длиной около 2 см, обитает в стоячих водоемах России, легко заметна благодаря прозрачному тонкому телу и щупальцам вокруг рта.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потенциал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восстанавливать все утраченные части тела всего за несколько дней, что делает её удобным объектом для научных исследований в области регенерации.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кишечнополостные: опасные виды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оса — смертельно ядовитая медуза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у североавстралийского побережья, её жгучие стрекательные клетки способны вызвать сильные ожоги и представляют угрозу для жизни человека.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кораблик — опасная колония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настоящая медуза, а колония полипов и медуз, оснащённая длинными ядовитыми щупальцами, вызывающими болезненные ожоги.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и опасность для купающихся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фиксируется множество случаев ожогов от этих животных, что делает их важным объектом предупреждений и мер безопасности на пляжах.
</a:t>
            </a:r>
            <a:endParaRPr lang="en-US" sz="13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0506"/>
            <a:ext cx="4646100" cy="2015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по строению, среде обитания и способам размножения у трёх представителей кишечнополостных.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энциклопедии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гидра, медуза, коралл
</a:t>
            </a:r>
            <a:endParaRPr lang="en-US" sz="2343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кишечнополостных обеспечивает освоение различных экологических ниш.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506" y="1490720"/>
            <a:ext cx="499538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7625" y="1490720"/>
            <a:ext cx="3633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различным условиям среды
</a:t>
            </a:r>
            <a:endParaRPr lang="en-US" sz="2691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к солёности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адаптируются к разной солёности воды, что позволяет им населять как морские, так и пресные водоёмы.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Светящаяся способность некоторых видов помогает отпугивать хищников или привлекать добычу в темных глубинах.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Переносимость температур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выдерживают значительные колебания температуры, включая экстремально низкие значения благодаря специальным биохимическим механизмам.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стрессовых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могут снижать обмен веществ и выживать при низком уровне кислорода в неблагоприятных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в культуре, медицине и науке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кораллов в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веками применяют для изготовления ювелирных украшений и амулетов, символизирующих защиту и красоту, с особой ценностью в различных культурах.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— модель для биологических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Aequorea victoria дал учёным зелёный флуоресцентный белок GFP, используемый для визуализации процессов в живых клетках.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токсины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токсов кишечнополостных помогают создавать новые обезболивающие препараты и лекарства, расширяя возможности современной биотехнологии.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Кишечнополостные: ключевые участники жизни планеты и перспективы изучения
</a:t>
            </a:r>
            <a:endParaRPr lang="en-US" sz="1767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группа играет важнейшую роль в поддержании экосистем и биоразнообразия, а изучение их биологических особенностей открывает новые горизонты для науки и практики.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2026-05-09T02:27:02Z</dcterms:created>
  <dcterms:modified xsi:type="dcterms:W3CDTF">2026-05-09T02:27:02Z</dcterms:modified>
</cp:coreProperties>
</file>